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72" r:id="rId3"/>
    <p:sldId id="501" r:id="rId4"/>
    <p:sldId id="285" r:id="rId5"/>
    <p:sldId id="276" r:id="rId6"/>
    <p:sldId id="277" r:id="rId7"/>
    <p:sldId id="279" r:id="rId8"/>
    <p:sldId id="424" r:id="rId9"/>
    <p:sldId id="425" r:id="rId10"/>
    <p:sldId id="329" r:id="rId11"/>
    <p:sldId id="499" r:id="rId12"/>
    <p:sldId id="491" r:id="rId13"/>
    <p:sldId id="371" r:id="rId14"/>
    <p:sldId id="500" r:id="rId15"/>
    <p:sldId id="373" r:id="rId16"/>
    <p:sldId id="494" r:id="rId17"/>
    <p:sldId id="495" r:id="rId18"/>
    <p:sldId id="496" r:id="rId19"/>
    <p:sldId id="497" r:id="rId20"/>
    <p:sldId id="498" r:id="rId21"/>
    <p:sldId id="427" r:id="rId22"/>
    <p:sldId id="428" r:id="rId23"/>
    <p:sldId id="433" r:id="rId24"/>
    <p:sldId id="438" r:id="rId25"/>
    <p:sldId id="440" r:id="rId26"/>
    <p:sldId id="443" r:id="rId27"/>
    <p:sldId id="445" r:id="rId28"/>
    <p:sldId id="449" r:id="rId29"/>
    <p:sldId id="450" r:id="rId30"/>
    <p:sldId id="451" r:id="rId31"/>
    <p:sldId id="452" r:id="rId32"/>
    <p:sldId id="453" r:id="rId33"/>
    <p:sldId id="454" r:id="rId34"/>
    <p:sldId id="455" r:id="rId35"/>
    <p:sldId id="456" r:id="rId36"/>
    <p:sldId id="492" r:id="rId37"/>
    <p:sldId id="493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1523" autoAdjust="0"/>
  </p:normalViewPr>
  <p:slideViewPr>
    <p:cSldViewPr>
      <p:cViewPr varScale="1">
        <p:scale>
          <a:sx n="69" d="100"/>
          <a:sy n="69" d="100"/>
        </p:scale>
        <p:origin x="159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29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CEA6A3-14FC-4036-9EAB-1C6EF9968489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21D9C5D-1663-484B-9A4F-E333A129BAA3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Особая одаренность </a:t>
          </a:r>
          <a:br>
            <a:rPr lang="ru-RU" sz="2000" b="1" dirty="0">
              <a:latin typeface="Times New Roman" pitchFamily="18" charset="0"/>
              <a:cs typeface="Times New Roman" pitchFamily="18" charset="0"/>
            </a:rPr>
          </a:br>
          <a:r>
            <a:rPr lang="ru-RU" sz="2000" dirty="0">
              <a:latin typeface="Times New Roman" pitchFamily="18" charset="0"/>
              <a:cs typeface="Times New Roman" pitchFamily="18" charset="0"/>
            </a:rPr>
            <a:t>(частота встречаемости менее 1 %)</a:t>
          </a:r>
        </a:p>
      </dgm:t>
    </dgm:pt>
    <dgm:pt modelId="{411DD4D9-0057-4283-B8DE-6FEAF33BE7A7}" type="parTrans" cxnId="{2CC54320-EB51-4694-8E6C-1E964792AD3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CB857FF8-F036-4BE2-8F05-D4FA4BE2A7BE}" type="sibTrans" cxnId="{2CC54320-EB51-4694-8E6C-1E964792AD3C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43D808F0-757E-4EFB-A936-17EFA57F55D6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Нормальная одаренность </a:t>
          </a:r>
          <a:r>
            <a:rPr lang="ru-RU" sz="2000" b="0" dirty="0">
              <a:latin typeface="Times New Roman" pitchFamily="18" charset="0"/>
              <a:cs typeface="Times New Roman" pitchFamily="18" charset="0"/>
            </a:rPr>
            <a:t>или развитая способность</a:t>
          </a:r>
        </a:p>
      </dgm:t>
    </dgm:pt>
    <dgm:pt modelId="{FDCA32C3-AC06-46A7-BD16-088F4EA8000A}" type="parTrans" cxnId="{B50F15E5-A0FB-4D5E-85E2-02C9DA3B2615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A9AFEF0-61E2-4067-B8F6-E3D60B6E0714}" type="sibTrans" cxnId="{B50F15E5-A0FB-4D5E-85E2-02C9DA3B2615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49AD328-04F4-463F-B69E-D39BCA82A5AF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Наличие задатков</a:t>
          </a:r>
        </a:p>
      </dgm:t>
    </dgm:pt>
    <dgm:pt modelId="{D5A35DA2-0804-4C60-877A-2B82EB2FA729}" type="parTrans" cxnId="{C473953E-6133-453A-84DA-5FA80A568AE6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510BD9E-F59C-4ABC-B55A-CA4B8121FA07}" type="sibTrans" cxnId="{C473953E-6133-453A-84DA-5FA80A568AE6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7CD8DFE4-2F19-4ED7-A5C8-C7122BAA31CC}" type="pres">
      <dgm:prSet presAssocID="{2ECEA6A3-14FC-4036-9EAB-1C6EF9968489}" presName="linear" presStyleCnt="0">
        <dgm:presLayoutVars>
          <dgm:dir/>
          <dgm:animLvl val="lvl"/>
          <dgm:resizeHandles val="exact"/>
        </dgm:presLayoutVars>
      </dgm:prSet>
      <dgm:spPr/>
    </dgm:pt>
    <dgm:pt modelId="{3CEDDBDB-1185-4DE2-9B28-79BC438B11F9}" type="pres">
      <dgm:prSet presAssocID="{221D9C5D-1663-484B-9A4F-E333A129BAA3}" presName="parentLin" presStyleCnt="0"/>
      <dgm:spPr/>
    </dgm:pt>
    <dgm:pt modelId="{B1D6541B-9D1A-4FA2-BEB7-08A6DFC21A6E}" type="pres">
      <dgm:prSet presAssocID="{221D9C5D-1663-484B-9A4F-E333A129BAA3}" presName="parentLeftMargin" presStyleLbl="node1" presStyleIdx="0" presStyleCnt="3"/>
      <dgm:spPr/>
    </dgm:pt>
    <dgm:pt modelId="{C3CF1D0B-8485-4C08-B9A0-F7F30EC23783}" type="pres">
      <dgm:prSet presAssocID="{221D9C5D-1663-484B-9A4F-E333A129BAA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0F992C2-E336-43B7-A55A-16357A60E570}" type="pres">
      <dgm:prSet presAssocID="{221D9C5D-1663-484B-9A4F-E333A129BAA3}" presName="negativeSpace" presStyleCnt="0"/>
      <dgm:spPr/>
    </dgm:pt>
    <dgm:pt modelId="{F8FC6A33-1248-4B05-843A-C11748F07F4C}" type="pres">
      <dgm:prSet presAssocID="{221D9C5D-1663-484B-9A4F-E333A129BAA3}" presName="childText" presStyleLbl="conFgAcc1" presStyleIdx="0" presStyleCnt="3">
        <dgm:presLayoutVars>
          <dgm:bulletEnabled val="1"/>
        </dgm:presLayoutVars>
      </dgm:prSet>
      <dgm:spPr/>
    </dgm:pt>
    <dgm:pt modelId="{BBCB71A4-798B-4083-BEE1-6A01068232CB}" type="pres">
      <dgm:prSet presAssocID="{CB857FF8-F036-4BE2-8F05-D4FA4BE2A7BE}" presName="spaceBetweenRectangles" presStyleCnt="0"/>
      <dgm:spPr/>
    </dgm:pt>
    <dgm:pt modelId="{A4122186-5336-4EB4-A56C-9BF69FB5207F}" type="pres">
      <dgm:prSet presAssocID="{43D808F0-757E-4EFB-A936-17EFA57F55D6}" presName="parentLin" presStyleCnt="0"/>
      <dgm:spPr/>
    </dgm:pt>
    <dgm:pt modelId="{A302753A-0A00-4EFC-A91C-7B1D81A91BE3}" type="pres">
      <dgm:prSet presAssocID="{43D808F0-757E-4EFB-A936-17EFA57F55D6}" presName="parentLeftMargin" presStyleLbl="node1" presStyleIdx="0" presStyleCnt="3"/>
      <dgm:spPr/>
    </dgm:pt>
    <dgm:pt modelId="{16FFFA53-5CA8-4594-8C6D-015C1743BEAF}" type="pres">
      <dgm:prSet presAssocID="{43D808F0-757E-4EFB-A936-17EFA57F55D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970E62-A16C-4A8F-9EC1-A0090ED4A102}" type="pres">
      <dgm:prSet presAssocID="{43D808F0-757E-4EFB-A936-17EFA57F55D6}" presName="negativeSpace" presStyleCnt="0"/>
      <dgm:spPr/>
    </dgm:pt>
    <dgm:pt modelId="{8CA103E6-C49E-4661-85E5-C90A3AFED3CE}" type="pres">
      <dgm:prSet presAssocID="{43D808F0-757E-4EFB-A936-17EFA57F55D6}" presName="childText" presStyleLbl="conFgAcc1" presStyleIdx="1" presStyleCnt="3">
        <dgm:presLayoutVars>
          <dgm:bulletEnabled val="1"/>
        </dgm:presLayoutVars>
      </dgm:prSet>
      <dgm:spPr/>
    </dgm:pt>
    <dgm:pt modelId="{68344827-19DA-471F-B97B-87BAC45D11D5}" type="pres">
      <dgm:prSet presAssocID="{6A9AFEF0-61E2-4067-B8F6-E3D60B6E0714}" presName="spaceBetweenRectangles" presStyleCnt="0"/>
      <dgm:spPr/>
    </dgm:pt>
    <dgm:pt modelId="{583EBC81-4CFF-4356-A838-DB224162D66E}" type="pres">
      <dgm:prSet presAssocID="{D49AD328-04F4-463F-B69E-D39BCA82A5AF}" presName="parentLin" presStyleCnt="0"/>
      <dgm:spPr/>
    </dgm:pt>
    <dgm:pt modelId="{70DC42F6-1A05-47DB-A56B-A3D22A812E6C}" type="pres">
      <dgm:prSet presAssocID="{D49AD328-04F4-463F-B69E-D39BCA82A5AF}" presName="parentLeftMargin" presStyleLbl="node1" presStyleIdx="1" presStyleCnt="3"/>
      <dgm:spPr/>
    </dgm:pt>
    <dgm:pt modelId="{DD951061-8655-47C7-8917-D7F36C0AEDCA}" type="pres">
      <dgm:prSet presAssocID="{D49AD328-04F4-463F-B69E-D39BCA82A5A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7989887-1A39-43E3-9753-EB8D91C0D545}" type="pres">
      <dgm:prSet presAssocID="{D49AD328-04F4-463F-B69E-D39BCA82A5AF}" presName="negativeSpace" presStyleCnt="0"/>
      <dgm:spPr/>
    </dgm:pt>
    <dgm:pt modelId="{7188DC3B-7A18-4E3E-8019-7E2564B804EE}" type="pres">
      <dgm:prSet presAssocID="{D49AD328-04F4-463F-B69E-D39BCA82A5A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67C40B-E022-4B73-9853-F4A4226196D5}" type="presOf" srcId="{221D9C5D-1663-484B-9A4F-E333A129BAA3}" destId="{C3CF1D0B-8485-4C08-B9A0-F7F30EC23783}" srcOrd="1" destOrd="0" presId="urn:microsoft.com/office/officeart/2005/8/layout/list1"/>
    <dgm:cxn modelId="{2CC54320-EB51-4694-8E6C-1E964792AD3C}" srcId="{2ECEA6A3-14FC-4036-9EAB-1C6EF9968489}" destId="{221D9C5D-1663-484B-9A4F-E333A129BAA3}" srcOrd="0" destOrd="0" parTransId="{411DD4D9-0057-4283-B8DE-6FEAF33BE7A7}" sibTransId="{CB857FF8-F036-4BE2-8F05-D4FA4BE2A7BE}"/>
    <dgm:cxn modelId="{6857B22D-7614-49DA-AB96-58DB23011793}" type="presOf" srcId="{221D9C5D-1663-484B-9A4F-E333A129BAA3}" destId="{B1D6541B-9D1A-4FA2-BEB7-08A6DFC21A6E}" srcOrd="0" destOrd="0" presId="urn:microsoft.com/office/officeart/2005/8/layout/list1"/>
    <dgm:cxn modelId="{C473953E-6133-453A-84DA-5FA80A568AE6}" srcId="{2ECEA6A3-14FC-4036-9EAB-1C6EF9968489}" destId="{D49AD328-04F4-463F-B69E-D39BCA82A5AF}" srcOrd="2" destOrd="0" parTransId="{D5A35DA2-0804-4C60-877A-2B82EB2FA729}" sibTransId="{6510BD9E-F59C-4ABC-B55A-CA4B8121FA07}"/>
    <dgm:cxn modelId="{D2C42B7F-5397-4700-B0EE-F769079CAB59}" type="presOf" srcId="{D49AD328-04F4-463F-B69E-D39BCA82A5AF}" destId="{70DC42F6-1A05-47DB-A56B-A3D22A812E6C}" srcOrd="0" destOrd="0" presId="urn:microsoft.com/office/officeart/2005/8/layout/list1"/>
    <dgm:cxn modelId="{0F475486-F482-4CD9-AF1C-B694C9E8F202}" type="presOf" srcId="{43D808F0-757E-4EFB-A936-17EFA57F55D6}" destId="{A302753A-0A00-4EFC-A91C-7B1D81A91BE3}" srcOrd="0" destOrd="0" presId="urn:microsoft.com/office/officeart/2005/8/layout/list1"/>
    <dgm:cxn modelId="{5654A2C9-EE52-49B6-9970-2B55D79917A0}" type="presOf" srcId="{2ECEA6A3-14FC-4036-9EAB-1C6EF9968489}" destId="{7CD8DFE4-2F19-4ED7-A5C8-C7122BAA31CC}" srcOrd="0" destOrd="0" presId="urn:microsoft.com/office/officeart/2005/8/layout/list1"/>
    <dgm:cxn modelId="{E57BD4CA-94A5-490C-8912-CF3EBEDA86A8}" type="presOf" srcId="{D49AD328-04F4-463F-B69E-D39BCA82A5AF}" destId="{DD951061-8655-47C7-8917-D7F36C0AEDCA}" srcOrd="1" destOrd="0" presId="urn:microsoft.com/office/officeart/2005/8/layout/list1"/>
    <dgm:cxn modelId="{2F2C3FE0-FB5A-4242-BB87-F080357371F0}" type="presOf" srcId="{43D808F0-757E-4EFB-A936-17EFA57F55D6}" destId="{16FFFA53-5CA8-4594-8C6D-015C1743BEAF}" srcOrd="1" destOrd="0" presId="urn:microsoft.com/office/officeart/2005/8/layout/list1"/>
    <dgm:cxn modelId="{B50F15E5-A0FB-4D5E-85E2-02C9DA3B2615}" srcId="{2ECEA6A3-14FC-4036-9EAB-1C6EF9968489}" destId="{43D808F0-757E-4EFB-A936-17EFA57F55D6}" srcOrd="1" destOrd="0" parTransId="{FDCA32C3-AC06-46A7-BD16-088F4EA8000A}" sibTransId="{6A9AFEF0-61E2-4067-B8F6-E3D60B6E0714}"/>
    <dgm:cxn modelId="{3028D5D2-83DB-4DFE-A155-90DC2A60F530}" type="presParOf" srcId="{7CD8DFE4-2F19-4ED7-A5C8-C7122BAA31CC}" destId="{3CEDDBDB-1185-4DE2-9B28-79BC438B11F9}" srcOrd="0" destOrd="0" presId="urn:microsoft.com/office/officeart/2005/8/layout/list1"/>
    <dgm:cxn modelId="{6E3D80E9-52B0-410C-B4AF-F1FA87167867}" type="presParOf" srcId="{3CEDDBDB-1185-4DE2-9B28-79BC438B11F9}" destId="{B1D6541B-9D1A-4FA2-BEB7-08A6DFC21A6E}" srcOrd="0" destOrd="0" presId="urn:microsoft.com/office/officeart/2005/8/layout/list1"/>
    <dgm:cxn modelId="{AF867020-10CA-4D04-8122-DE53CD581F94}" type="presParOf" srcId="{3CEDDBDB-1185-4DE2-9B28-79BC438B11F9}" destId="{C3CF1D0B-8485-4C08-B9A0-F7F30EC23783}" srcOrd="1" destOrd="0" presId="urn:microsoft.com/office/officeart/2005/8/layout/list1"/>
    <dgm:cxn modelId="{8BB0D8FC-998F-4163-9423-C37301449E80}" type="presParOf" srcId="{7CD8DFE4-2F19-4ED7-A5C8-C7122BAA31CC}" destId="{F0F992C2-E336-43B7-A55A-16357A60E570}" srcOrd="1" destOrd="0" presId="urn:microsoft.com/office/officeart/2005/8/layout/list1"/>
    <dgm:cxn modelId="{60528407-E94A-4AA9-AF50-D2DEAE9D5B07}" type="presParOf" srcId="{7CD8DFE4-2F19-4ED7-A5C8-C7122BAA31CC}" destId="{F8FC6A33-1248-4B05-843A-C11748F07F4C}" srcOrd="2" destOrd="0" presId="urn:microsoft.com/office/officeart/2005/8/layout/list1"/>
    <dgm:cxn modelId="{ECCB3889-95A4-4D9B-AD44-9607F200629B}" type="presParOf" srcId="{7CD8DFE4-2F19-4ED7-A5C8-C7122BAA31CC}" destId="{BBCB71A4-798B-4083-BEE1-6A01068232CB}" srcOrd="3" destOrd="0" presId="urn:microsoft.com/office/officeart/2005/8/layout/list1"/>
    <dgm:cxn modelId="{6D783B4B-AB46-475D-80D0-D5CF6EE0FE99}" type="presParOf" srcId="{7CD8DFE4-2F19-4ED7-A5C8-C7122BAA31CC}" destId="{A4122186-5336-4EB4-A56C-9BF69FB5207F}" srcOrd="4" destOrd="0" presId="urn:microsoft.com/office/officeart/2005/8/layout/list1"/>
    <dgm:cxn modelId="{7F136E14-5B9D-4FE8-A73D-2F4779D7D5F4}" type="presParOf" srcId="{A4122186-5336-4EB4-A56C-9BF69FB5207F}" destId="{A302753A-0A00-4EFC-A91C-7B1D81A91BE3}" srcOrd="0" destOrd="0" presId="urn:microsoft.com/office/officeart/2005/8/layout/list1"/>
    <dgm:cxn modelId="{3E7331A8-2842-47A2-809C-913E5CF809CC}" type="presParOf" srcId="{A4122186-5336-4EB4-A56C-9BF69FB5207F}" destId="{16FFFA53-5CA8-4594-8C6D-015C1743BEAF}" srcOrd="1" destOrd="0" presId="urn:microsoft.com/office/officeart/2005/8/layout/list1"/>
    <dgm:cxn modelId="{8EA02A34-575C-4E07-83A7-F9E698395600}" type="presParOf" srcId="{7CD8DFE4-2F19-4ED7-A5C8-C7122BAA31CC}" destId="{9E970E62-A16C-4A8F-9EC1-A0090ED4A102}" srcOrd="5" destOrd="0" presId="urn:microsoft.com/office/officeart/2005/8/layout/list1"/>
    <dgm:cxn modelId="{81248410-1AD8-490C-98D3-536989B5DD85}" type="presParOf" srcId="{7CD8DFE4-2F19-4ED7-A5C8-C7122BAA31CC}" destId="{8CA103E6-C49E-4661-85E5-C90A3AFED3CE}" srcOrd="6" destOrd="0" presId="urn:microsoft.com/office/officeart/2005/8/layout/list1"/>
    <dgm:cxn modelId="{AF512A35-CA9B-48B2-8A98-A62865F999DB}" type="presParOf" srcId="{7CD8DFE4-2F19-4ED7-A5C8-C7122BAA31CC}" destId="{68344827-19DA-471F-B97B-87BAC45D11D5}" srcOrd="7" destOrd="0" presId="urn:microsoft.com/office/officeart/2005/8/layout/list1"/>
    <dgm:cxn modelId="{A28DCBA7-25E9-4FBF-9EED-A20277DC37E3}" type="presParOf" srcId="{7CD8DFE4-2F19-4ED7-A5C8-C7122BAA31CC}" destId="{583EBC81-4CFF-4356-A838-DB224162D66E}" srcOrd="8" destOrd="0" presId="urn:microsoft.com/office/officeart/2005/8/layout/list1"/>
    <dgm:cxn modelId="{BCFD90E6-11A4-41B2-B995-A69C3902B6AA}" type="presParOf" srcId="{583EBC81-4CFF-4356-A838-DB224162D66E}" destId="{70DC42F6-1A05-47DB-A56B-A3D22A812E6C}" srcOrd="0" destOrd="0" presId="urn:microsoft.com/office/officeart/2005/8/layout/list1"/>
    <dgm:cxn modelId="{8B445C67-5D59-46B2-B077-7D21FCA19DD1}" type="presParOf" srcId="{583EBC81-4CFF-4356-A838-DB224162D66E}" destId="{DD951061-8655-47C7-8917-D7F36C0AEDCA}" srcOrd="1" destOrd="0" presId="urn:microsoft.com/office/officeart/2005/8/layout/list1"/>
    <dgm:cxn modelId="{01E7EA60-8272-4581-A77A-4932EF41867E}" type="presParOf" srcId="{7CD8DFE4-2F19-4ED7-A5C8-C7122BAA31CC}" destId="{87989887-1A39-43E3-9753-EB8D91C0D545}" srcOrd="9" destOrd="0" presId="urn:microsoft.com/office/officeart/2005/8/layout/list1"/>
    <dgm:cxn modelId="{2B7651CC-5A11-438A-8243-F37D028AA770}" type="presParOf" srcId="{7CD8DFE4-2F19-4ED7-A5C8-C7122BAA31CC}" destId="{7188DC3B-7A18-4E3E-8019-7E2564B804E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5</a:t>
          </a:r>
          <a:endParaRPr lang="ru-RU" sz="4000" dirty="0"/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Художественная одаренность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проявляется в способностях к художественному отражению действительности (образное отражение) (музыка, танец, живопись, скульптура, сценическая деятельность).</a:t>
          </a:r>
          <a:endParaRPr lang="ru-RU" sz="1800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 custScaleY="119968">
        <dgm:presLayoutVars>
          <dgm:bulletEnabled val="1"/>
        </dgm:presLayoutVars>
      </dgm:prSet>
      <dgm:spPr/>
    </dgm:pt>
  </dgm:ptLst>
  <dgm:cxnLst>
    <dgm:cxn modelId="{38CA3B4B-6F2C-4B88-9B41-80620721BE25}" type="presOf" srcId="{41FA46DF-C8BC-4EED-90CE-4DB106EDC913}" destId="{87818B5F-BF35-4A26-AAD8-549499E7C7D7}" srcOrd="0" destOrd="0" presId="urn:microsoft.com/office/officeart/2005/8/layout/chevron2"/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C3BBF5B3-E664-4282-800D-653D171CB53A}" type="presOf" srcId="{3B5EAC25-487E-4A5A-954C-87F12E7527BE}" destId="{B6ED8947-AC03-4767-BB35-0C736FAD2329}" srcOrd="0" destOrd="0" presId="urn:microsoft.com/office/officeart/2005/8/layout/chevron2"/>
    <dgm:cxn modelId="{153274C7-392C-4748-825A-E314451B1EE3}" type="presOf" srcId="{AED370EA-5BEC-4533-BEAA-BD781F2DBCB5}" destId="{9437BF06-734D-4BED-88CD-FD05480A92BE}" srcOrd="0" destOrd="0" presId="urn:microsoft.com/office/officeart/2005/8/layout/chevron2"/>
    <dgm:cxn modelId="{DAE03B04-F713-402A-96C2-708E72F96BB2}" type="presParOf" srcId="{87818B5F-BF35-4A26-AAD8-549499E7C7D7}" destId="{97A21F8B-E331-4B82-A0F4-61037BFAAC6D}" srcOrd="0" destOrd="0" presId="urn:microsoft.com/office/officeart/2005/8/layout/chevron2"/>
    <dgm:cxn modelId="{5A6F7A53-2E2D-4CB7-AC1C-48758021B37F}" type="presParOf" srcId="{97A21F8B-E331-4B82-A0F4-61037BFAAC6D}" destId="{9437BF06-734D-4BED-88CD-FD05480A92BE}" srcOrd="0" destOrd="0" presId="urn:microsoft.com/office/officeart/2005/8/layout/chevron2"/>
    <dgm:cxn modelId="{C9B89E66-317F-4429-AEB2-05A53CAB986B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6</a:t>
          </a:r>
          <a:endParaRPr lang="ru-RU" sz="4000" dirty="0"/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Практическая одаренность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проявляется в способности работать с предметом, понимать как он устроен, определять оптимальные способы его конструирования (инженеры, изобретатели, дизайнеры и т.д.)</a:t>
          </a:r>
          <a:endParaRPr lang="ru-RU" sz="1800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 custScaleY="119968">
        <dgm:presLayoutVars>
          <dgm:bulletEnabled val="1"/>
        </dgm:presLayoutVars>
      </dgm:prSet>
      <dgm:spPr/>
    </dgm:pt>
  </dgm:ptLst>
  <dgm:cxnLst>
    <dgm:cxn modelId="{DF57463E-F0AB-4907-881A-73180D2816D8}" type="presOf" srcId="{41FA46DF-C8BC-4EED-90CE-4DB106EDC913}" destId="{87818B5F-BF35-4A26-AAD8-549499E7C7D7}" srcOrd="0" destOrd="0" presId="urn:microsoft.com/office/officeart/2005/8/layout/chevron2"/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29152F7C-387B-4695-962B-3E0B5E96A422}" type="presOf" srcId="{AED370EA-5BEC-4533-BEAA-BD781F2DBCB5}" destId="{9437BF06-734D-4BED-88CD-FD05480A92BE}" srcOrd="0" destOrd="0" presId="urn:microsoft.com/office/officeart/2005/8/layout/chevron2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553685B1-3F70-4877-8A74-C1B0DD7D0B38}" type="presOf" srcId="{3B5EAC25-487E-4A5A-954C-87F12E7527BE}" destId="{B6ED8947-AC03-4767-BB35-0C736FAD2329}" srcOrd="0" destOrd="0" presId="urn:microsoft.com/office/officeart/2005/8/layout/chevron2"/>
    <dgm:cxn modelId="{1890B3D9-B8D2-41BC-8811-7B75FE481694}" type="presParOf" srcId="{87818B5F-BF35-4A26-AAD8-549499E7C7D7}" destId="{97A21F8B-E331-4B82-A0F4-61037BFAAC6D}" srcOrd="0" destOrd="0" presId="urn:microsoft.com/office/officeart/2005/8/layout/chevron2"/>
    <dgm:cxn modelId="{4EE67E7E-26EF-49FF-9A26-1F45EFCB5E13}" type="presParOf" srcId="{97A21F8B-E331-4B82-A0F4-61037BFAAC6D}" destId="{9437BF06-734D-4BED-88CD-FD05480A92BE}" srcOrd="0" destOrd="0" presId="urn:microsoft.com/office/officeart/2005/8/layout/chevron2"/>
    <dgm:cxn modelId="{EC6D3950-41DC-403A-BD57-C30FF6E8917D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3200" b="1" dirty="0">
              <a:latin typeface="Times New Roman" pitchFamily="18" charset="0"/>
              <a:cs typeface="Times New Roman" pitchFamily="18" charset="0"/>
            </a:rPr>
            <a:t>Особый вид</a:t>
          </a:r>
          <a:endParaRPr lang="ru-RU" sz="3200" dirty="0"/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Творческая одаренность (креативный тип одаренности)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проявляется в нестандартности мышления, неординарности взглядов на мир, нонконформизме (неумение или нежелание делать что-либо как все, соглашаться с общепринятым мнением), потребности создавать нечто новое.</a:t>
          </a:r>
          <a:endParaRPr lang="ru-RU" sz="1800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 custScaleY="119968">
        <dgm:presLayoutVars>
          <dgm:bulletEnabled val="1"/>
        </dgm:presLayoutVars>
      </dgm:prSet>
      <dgm:spPr/>
    </dgm:pt>
  </dgm:ptLst>
  <dgm:cxnLst>
    <dgm:cxn modelId="{0C107A03-570A-4EF7-B65B-24FDF910F04F}" type="presOf" srcId="{AED370EA-5BEC-4533-BEAA-BD781F2DBCB5}" destId="{9437BF06-734D-4BED-88CD-FD05480A92BE}" srcOrd="0" destOrd="0" presId="urn:microsoft.com/office/officeart/2005/8/layout/chevron2"/>
    <dgm:cxn modelId="{4DFF9F50-3242-4F72-8C1E-E87274C5E3C7}" type="presOf" srcId="{3B5EAC25-487E-4A5A-954C-87F12E7527BE}" destId="{B6ED8947-AC03-4767-BB35-0C736FAD2329}" srcOrd="0" destOrd="0" presId="urn:microsoft.com/office/officeart/2005/8/layout/chevron2"/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6B7D94E4-26C5-4221-AC74-45B6278712BC}" type="presOf" srcId="{41FA46DF-C8BC-4EED-90CE-4DB106EDC913}" destId="{87818B5F-BF35-4A26-AAD8-549499E7C7D7}" srcOrd="0" destOrd="0" presId="urn:microsoft.com/office/officeart/2005/8/layout/chevron2"/>
    <dgm:cxn modelId="{604DE999-E05B-44EB-9E6E-7D5D011AE42C}" type="presParOf" srcId="{87818B5F-BF35-4A26-AAD8-549499E7C7D7}" destId="{97A21F8B-E331-4B82-A0F4-61037BFAAC6D}" srcOrd="0" destOrd="0" presId="urn:microsoft.com/office/officeart/2005/8/layout/chevron2"/>
    <dgm:cxn modelId="{CD04E817-A522-48CF-9C3C-44CFB232698D}" type="presParOf" srcId="{97A21F8B-E331-4B82-A0F4-61037BFAAC6D}" destId="{9437BF06-734D-4BED-88CD-FD05480A92BE}" srcOrd="0" destOrd="0" presId="urn:microsoft.com/office/officeart/2005/8/layout/chevron2"/>
    <dgm:cxn modelId="{FFF39FB3-E984-4285-9FA7-A39E190CBD57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C279DB-BC99-4709-82F6-01309802A064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98D3EB0-90AD-4FB7-A206-BFDCA2585C0D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4CB26A00-DBC8-4DB4-B094-D6474F3450FF}" type="parTrans" cxnId="{7A7A39D4-21AC-4812-AD22-2A97E6732D9A}">
      <dgm:prSet/>
      <dgm:spPr/>
      <dgm:t>
        <a:bodyPr/>
        <a:lstStyle/>
        <a:p>
          <a:endParaRPr lang="ru-RU"/>
        </a:p>
      </dgm:t>
    </dgm:pt>
    <dgm:pt modelId="{92A7DE14-E956-44D2-B6D6-B3582EAAC445}" type="sibTrans" cxnId="{7A7A39D4-21AC-4812-AD22-2A97E6732D9A}">
      <dgm:prSet/>
      <dgm:spPr/>
      <dgm:t>
        <a:bodyPr/>
        <a:lstStyle/>
        <a:p>
          <a:endParaRPr lang="ru-RU"/>
        </a:p>
      </dgm:t>
    </dgm:pt>
    <dgm:pt modelId="{41AB0813-9A02-4BEE-92AE-84B68F6EA4F0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DDE80D5A-3905-4FB5-AE0C-439B729CA8F2}" type="parTrans" cxnId="{476E3AE4-D9CB-4996-A660-56859F4AEB7B}">
      <dgm:prSet/>
      <dgm:spPr/>
      <dgm:t>
        <a:bodyPr/>
        <a:lstStyle/>
        <a:p>
          <a:endParaRPr lang="ru-RU"/>
        </a:p>
      </dgm:t>
    </dgm:pt>
    <dgm:pt modelId="{7010EC11-90EB-4B44-88E4-E7329A17DDD3}" type="sibTrans" cxnId="{476E3AE4-D9CB-4996-A660-56859F4AEB7B}">
      <dgm:prSet/>
      <dgm:spPr/>
      <dgm:t>
        <a:bodyPr/>
        <a:lstStyle/>
        <a:p>
          <a:endParaRPr lang="ru-RU"/>
        </a:p>
      </dgm:t>
    </dgm:pt>
    <dgm:pt modelId="{DA48E2F7-404F-4FB8-A9A2-CAED02F72E84}">
      <dgm:prSet phldrT="[Текст]"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Академическая одаренность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проявляется в способность к обучению (высокой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обучаемости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, сформированности навыков учебной деятельности), к усваиванию информации на фоне достаточно высокого или выше среднего уровня интеллекта. </a:t>
          </a:r>
        </a:p>
      </dgm:t>
    </dgm:pt>
    <dgm:pt modelId="{DEA1D545-A3E7-4054-96AB-A2303904C127}" type="parTrans" cxnId="{EE4845D4-F0E0-43E8-B875-9EEA2C56FB14}">
      <dgm:prSet/>
      <dgm:spPr/>
      <dgm:t>
        <a:bodyPr/>
        <a:lstStyle/>
        <a:p>
          <a:endParaRPr lang="ru-RU"/>
        </a:p>
      </dgm:t>
    </dgm:pt>
    <dgm:pt modelId="{A3D84BE8-D057-4B5E-9BB2-3D58D5014234}" type="sibTrans" cxnId="{EE4845D4-F0E0-43E8-B875-9EEA2C56FB14}">
      <dgm:prSet/>
      <dgm:spPr/>
      <dgm:t>
        <a:bodyPr/>
        <a:lstStyle/>
        <a:p>
          <a:endParaRPr lang="ru-RU"/>
        </a:p>
      </dgm:t>
    </dgm:pt>
    <dgm:pt modelId="{23BE0D5B-C1E3-45DC-9514-5FE333657164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650BF410-4D64-4CD8-BBFA-A12F20545A75}" type="parTrans" cxnId="{FEC800A9-57F0-4560-89AD-729C5B228F3F}">
      <dgm:prSet/>
      <dgm:spPr/>
      <dgm:t>
        <a:bodyPr/>
        <a:lstStyle/>
        <a:p>
          <a:endParaRPr lang="ru-RU"/>
        </a:p>
      </dgm:t>
    </dgm:pt>
    <dgm:pt modelId="{40E0377A-7F18-4003-8EBC-FC2060B40CE7}" type="sibTrans" cxnId="{FEC800A9-57F0-4560-89AD-729C5B228F3F}">
      <dgm:prSet/>
      <dgm:spPr/>
      <dgm:t>
        <a:bodyPr/>
        <a:lstStyle/>
        <a:p>
          <a:endParaRPr lang="ru-RU"/>
        </a:p>
      </dgm:t>
    </dgm:pt>
    <dgm:pt modelId="{6F8BD7F4-4914-4ADF-ACCE-0FFCC8F3A1ED}">
      <dgm:prSet phldrT="[Текст]"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Интеллектуальная одаренность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проявляется в высоком умственном и интеллектуальном развитии, умении логически мыслить, анализировать информацию, формулировать собственные мысли, умственной самостоятельности и критичности мышления, способности самостоятельно выходить на глобальное, философское осмысление сложных интеллектуальных проблем, избирательности познавательных интересов. </a:t>
          </a:r>
        </a:p>
      </dgm:t>
    </dgm:pt>
    <dgm:pt modelId="{57C5C441-A427-405F-9208-0286D2701AA9}" type="parTrans" cxnId="{E551A27A-6C76-47B9-8E3B-6E07FDA580C3}">
      <dgm:prSet/>
      <dgm:spPr/>
      <dgm:t>
        <a:bodyPr/>
        <a:lstStyle/>
        <a:p>
          <a:endParaRPr lang="ru-RU"/>
        </a:p>
      </dgm:t>
    </dgm:pt>
    <dgm:pt modelId="{DAB490E3-A882-43E9-8547-085E66036137}" type="sibTrans" cxnId="{E551A27A-6C76-47B9-8E3B-6E07FDA580C3}">
      <dgm:prSet/>
      <dgm:spPr/>
      <dgm:t>
        <a:bodyPr/>
        <a:lstStyle/>
        <a:p>
          <a:endParaRPr lang="ru-RU"/>
        </a:p>
      </dgm:t>
    </dgm:pt>
    <dgm:pt modelId="{1DB5183A-850E-4388-A48B-ACF8B14D37B1}">
      <dgm:prSet phldrT="[Текст]"/>
      <dgm:spPr/>
      <dgm:t>
        <a:bodyPr/>
        <a:lstStyle/>
        <a:p>
          <a:r>
            <a:rPr lang="ru-RU" dirty="0"/>
            <a:t>5</a:t>
          </a:r>
        </a:p>
      </dgm:t>
    </dgm:pt>
    <dgm:pt modelId="{907E066F-265F-4BDB-AA71-001484C52635}" type="parTrans" cxnId="{AB3DAE40-C5B7-4D0D-9382-2614E7CD9F9B}">
      <dgm:prSet/>
      <dgm:spPr/>
      <dgm:t>
        <a:bodyPr/>
        <a:lstStyle/>
        <a:p>
          <a:endParaRPr lang="ru-RU"/>
        </a:p>
      </dgm:t>
    </dgm:pt>
    <dgm:pt modelId="{638E769B-DD27-4F5A-A366-321B371CB5E6}" type="sibTrans" cxnId="{AB3DAE40-C5B7-4D0D-9382-2614E7CD9F9B}">
      <dgm:prSet/>
      <dgm:spPr/>
      <dgm:t>
        <a:bodyPr/>
        <a:lstStyle/>
        <a:p>
          <a:endParaRPr lang="ru-RU"/>
        </a:p>
      </dgm:t>
    </dgm:pt>
    <dgm:pt modelId="{B6AEBE4C-41B0-4C4F-B7C0-7CE7A228EB1A}">
      <dgm:prSet phldrT="[Текст]"/>
      <dgm:spPr/>
      <dgm:t>
        <a:bodyPr/>
        <a:lstStyle/>
        <a:p>
          <a:r>
            <a:rPr lang="ru-RU" dirty="0"/>
            <a:t> 4</a:t>
          </a:r>
        </a:p>
      </dgm:t>
    </dgm:pt>
    <dgm:pt modelId="{861871CB-E9C7-4B29-9AC6-A984F91BC6A5}" type="parTrans" cxnId="{594CCB57-3CD3-42C5-9208-7DD558DD5E5A}">
      <dgm:prSet/>
      <dgm:spPr/>
      <dgm:t>
        <a:bodyPr/>
        <a:lstStyle/>
        <a:p>
          <a:endParaRPr lang="ru-RU"/>
        </a:p>
      </dgm:t>
    </dgm:pt>
    <dgm:pt modelId="{19FE5188-6A0E-4A95-8E0D-58DC30B67E32}" type="sibTrans" cxnId="{594CCB57-3CD3-42C5-9208-7DD558DD5E5A}">
      <dgm:prSet/>
      <dgm:spPr/>
      <dgm:t>
        <a:bodyPr/>
        <a:lstStyle/>
        <a:p>
          <a:endParaRPr lang="ru-RU"/>
        </a:p>
      </dgm:t>
    </dgm:pt>
    <dgm:pt modelId="{43A723D3-69A6-420E-95BF-23C80F3CD465}">
      <dgm:prSet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Психомоторная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(спортивная) </a:t>
          </a:r>
          <a:r>
            <a:rPr lang="ru-RU" sz="1400" b="1" dirty="0">
              <a:latin typeface="Times New Roman" pitchFamily="18" charset="0"/>
              <a:cs typeface="Times New Roman" pitchFamily="18" charset="0"/>
            </a:rPr>
            <a:t>одаренность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проявляется достаточно рано, связана с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кинестетикой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, движением, пластикой, моторной и зрительно-моторной координацией. </a:t>
          </a:r>
        </a:p>
      </dgm:t>
    </dgm:pt>
    <dgm:pt modelId="{21D6A0D6-8E87-4C33-9402-9C8DCB4A05C0}" type="parTrans" cxnId="{4AA0B0EA-5A83-4A0D-9777-5E46F6922D5B}">
      <dgm:prSet/>
      <dgm:spPr/>
      <dgm:t>
        <a:bodyPr/>
        <a:lstStyle/>
        <a:p>
          <a:endParaRPr lang="ru-RU"/>
        </a:p>
      </dgm:t>
    </dgm:pt>
    <dgm:pt modelId="{2598F2BC-EF42-42B0-9DB4-1E7C9DED0B6C}" type="sibTrans" cxnId="{4AA0B0EA-5A83-4A0D-9777-5E46F6922D5B}">
      <dgm:prSet/>
      <dgm:spPr/>
      <dgm:t>
        <a:bodyPr/>
        <a:lstStyle/>
        <a:p>
          <a:endParaRPr lang="ru-RU"/>
        </a:p>
      </dgm:t>
    </dgm:pt>
    <dgm:pt modelId="{EC5A5FEB-04CD-4F1D-A8A9-38D27E132080}">
      <dgm:prSet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Лидерская (социальная) одаренность 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проявляется в высоком уровне социального интеллекта, в развитом чувстве юмора и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эмпатии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, способности понимать других людей, строить с ними конструктивные отношения, руководить и организовывать других.</a:t>
          </a:r>
        </a:p>
      </dgm:t>
    </dgm:pt>
    <dgm:pt modelId="{E2BEEF86-C6DC-4273-B5EF-EA7B4AB7DF6A}" type="parTrans" cxnId="{28A66B48-73FB-4382-8687-2A37E6034813}">
      <dgm:prSet/>
      <dgm:spPr/>
      <dgm:t>
        <a:bodyPr/>
        <a:lstStyle/>
        <a:p>
          <a:endParaRPr lang="ru-RU"/>
        </a:p>
      </dgm:t>
    </dgm:pt>
    <dgm:pt modelId="{5EE2BE23-7374-45A9-BA66-92C1193390C2}" type="sibTrans" cxnId="{28A66B48-73FB-4382-8687-2A37E6034813}">
      <dgm:prSet/>
      <dgm:spPr/>
      <dgm:t>
        <a:bodyPr/>
        <a:lstStyle/>
        <a:p>
          <a:endParaRPr lang="ru-RU"/>
        </a:p>
      </dgm:t>
    </dgm:pt>
    <dgm:pt modelId="{B65B1A98-DEE4-4E1A-BD3C-68281A062C37}">
      <dgm:prSet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Практическая одаренность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проявляется в способности работать с предметом, понимать как он устроен, определять оптимальные способы его конструирования (инженеры, изобретатели, дизайнеры и т.д.)</a:t>
          </a:r>
        </a:p>
      </dgm:t>
    </dgm:pt>
    <dgm:pt modelId="{466D6819-CBED-480E-B76D-5A994E85928E}" type="parTrans" cxnId="{DAE3789F-C83A-4B0F-ACDB-DBA5B71567D2}">
      <dgm:prSet/>
      <dgm:spPr/>
      <dgm:t>
        <a:bodyPr/>
        <a:lstStyle/>
        <a:p>
          <a:endParaRPr lang="ru-RU"/>
        </a:p>
      </dgm:t>
    </dgm:pt>
    <dgm:pt modelId="{0B74E67D-D8EA-44CA-BD88-C141337DFFD6}" type="sibTrans" cxnId="{DAE3789F-C83A-4B0F-ACDB-DBA5B71567D2}">
      <dgm:prSet/>
      <dgm:spPr/>
      <dgm:t>
        <a:bodyPr/>
        <a:lstStyle/>
        <a:p>
          <a:endParaRPr lang="ru-RU"/>
        </a:p>
      </dgm:t>
    </dgm:pt>
    <dgm:pt modelId="{DC604BC0-C708-4FB1-882A-BF8825999ABD}">
      <dgm:prSet phldrT="[Текст]"/>
      <dgm:spPr/>
      <dgm:t>
        <a:bodyPr/>
        <a:lstStyle/>
        <a:p>
          <a:r>
            <a:rPr lang="ru-RU" dirty="0"/>
            <a:t>6</a:t>
          </a:r>
        </a:p>
      </dgm:t>
    </dgm:pt>
    <dgm:pt modelId="{C8EAB98A-B35A-44FE-8935-CA0CFB678161}" type="parTrans" cxnId="{E0475F58-8C34-4041-B93C-373F5A465402}">
      <dgm:prSet/>
      <dgm:spPr/>
      <dgm:t>
        <a:bodyPr/>
        <a:lstStyle/>
        <a:p>
          <a:endParaRPr lang="ru-RU"/>
        </a:p>
      </dgm:t>
    </dgm:pt>
    <dgm:pt modelId="{B650C481-9B77-408A-B725-0F52E0FF5585}" type="sibTrans" cxnId="{E0475F58-8C34-4041-B93C-373F5A465402}">
      <dgm:prSet/>
      <dgm:spPr/>
      <dgm:t>
        <a:bodyPr/>
        <a:lstStyle/>
        <a:p>
          <a:endParaRPr lang="ru-RU"/>
        </a:p>
      </dgm:t>
    </dgm:pt>
    <dgm:pt modelId="{30BA0D5F-16FA-4A1E-A3DE-D5042F8753C8}">
      <dgm:prSet custT="1"/>
      <dgm:spPr/>
      <dgm:t>
        <a:bodyPr/>
        <a:lstStyle/>
        <a:p>
          <a:r>
            <a:rPr lang="ru-RU" sz="1400" b="1" dirty="0">
              <a:latin typeface="Times New Roman" pitchFamily="18" charset="0"/>
              <a:cs typeface="Times New Roman" pitchFamily="18" charset="0"/>
            </a:rPr>
            <a:t>Художественная одаренность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проявляется в способностях к художественному отражению действительности (образное отражение) (музыка, танец, живопись, скульптура, сценическая деятельность).</a:t>
          </a:r>
        </a:p>
      </dgm:t>
    </dgm:pt>
    <dgm:pt modelId="{F3432211-0FC5-476C-8D6A-5DC0974B5D8B}" type="parTrans" cxnId="{EE064C54-7A97-4E74-8403-5D70B45BAC76}">
      <dgm:prSet/>
      <dgm:spPr/>
      <dgm:t>
        <a:bodyPr/>
        <a:lstStyle/>
        <a:p>
          <a:endParaRPr lang="ru-RU"/>
        </a:p>
      </dgm:t>
    </dgm:pt>
    <dgm:pt modelId="{C291AA5C-66E8-4C61-8EB6-E61C48163E19}" type="sibTrans" cxnId="{EE064C54-7A97-4E74-8403-5D70B45BAC76}">
      <dgm:prSet/>
      <dgm:spPr/>
      <dgm:t>
        <a:bodyPr/>
        <a:lstStyle/>
        <a:p>
          <a:endParaRPr lang="ru-RU"/>
        </a:p>
      </dgm:t>
    </dgm:pt>
    <dgm:pt modelId="{2DD83F45-1B82-4597-98A2-D23668904EB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!!!</a:t>
          </a:r>
        </a:p>
      </dgm:t>
    </dgm:pt>
    <dgm:pt modelId="{4EEE6D80-9599-4574-BFA5-A4BDE4346069}" type="parTrans" cxnId="{8F1ACEE8-E469-4136-90A8-60842FFF0F62}">
      <dgm:prSet/>
      <dgm:spPr/>
      <dgm:t>
        <a:bodyPr/>
        <a:lstStyle/>
        <a:p>
          <a:endParaRPr lang="ru-RU"/>
        </a:p>
      </dgm:t>
    </dgm:pt>
    <dgm:pt modelId="{99C65E49-01BE-4568-BD8B-155E9B2503FB}" type="sibTrans" cxnId="{8F1ACEE8-E469-4136-90A8-60842FFF0F62}">
      <dgm:prSet/>
      <dgm:spPr/>
      <dgm:t>
        <a:bodyPr/>
        <a:lstStyle/>
        <a:p>
          <a:endParaRPr lang="ru-RU"/>
        </a:p>
      </dgm:t>
    </dgm:pt>
    <dgm:pt modelId="{234615FA-A515-4F47-B99D-7E49031C7208}">
      <dgm:prSet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Творческая одаренность (креативный тип одаренности)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проявляется в нестандартности мышления, неординарности взглядов на мир, нонконформизме (неумение или нежелание делать что-либо как все, соглашаться с общепринятым мнением), потребности создавать нечто новое.</a:t>
          </a:r>
          <a:endParaRPr lang="ru-RU" dirty="0"/>
        </a:p>
      </dgm:t>
    </dgm:pt>
    <dgm:pt modelId="{F65807CF-CEAE-4899-A39E-4D739F02E744}" type="parTrans" cxnId="{5AF66C44-7DCD-40FE-A1E2-B4FE5487094E}">
      <dgm:prSet/>
      <dgm:spPr/>
      <dgm:t>
        <a:bodyPr/>
        <a:lstStyle/>
        <a:p>
          <a:endParaRPr lang="ru-RU"/>
        </a:p>
      </dgm:t>
    </dgm:pt>
    <dgm:pt modelId="{C3A4322D-ABB5-48DB-9036-5CD55620FDA2}" type="sibTrans" cxnId="{5AF66C44-7DCD-40FE-A1E2-B4FE5487094E}">
      <dgm:prSet/>
      <dgm:spPr/>
      <dgm:t>
        <a:bodyPr/>
        <a:lstStyle/>
        <a:p>
          <a:endParaRPr lang="ru-RU"/>
        </a:p>
      </dgm:t>
    </dgm:pt>
    <dgm:pt modelId="{8B9B884D-63F6-4E6D-BBE6-B9E9787E97F3}" type="pres">
      <dgm:prSet presAssocID="{09C279DB-BC99-4709-82F6-01309802A064}" presName="linearFlow" presStyleCnt="0">
        <dgm:presLayoutVars>
          <dgm:dir/>
          <dgm:animLvl val="lvl"/>
          <dgm:resizeHandles val="exact"/>
        </dgm:presLayoutVars>
      </dgm:prSet>
      <dgm:spPr/>
    </dgm:pt>
    <dgm:pt modelId="{7BD9B9B0-FC8A-4016-BE2F-585197B917E0}" type="pres">
      <dgm:prSet presAssocID="{C98D3EB0-90AD-4FB7-A206-BFDCA2585C0D}" presName="composite" presStyleCnt="0"/>
      <dgm:spPr/>
    </dgm:pt>
    <dgm:pt modelId="{F538E22B-71F4-4FDD-ABA4-2AF351395703}" type="pres">
      <dgm:prSet presAssocID="{C98D3EB0-90AD-4FB7-A206-BFDCA2585C0D}" presName="parentText" presStyleLbl="alignNode1" presStyleIdx="0" presStyleCnt="7">
        <dgm:presLayoutVars>
          <dgm:chMax val="1"/>
          <dgm:bulletEnabled val="1"/>
        </dgm:presLayoutVars>
      </dgm:prSet>
      <dgm:spPr/>
    </dgm:pt>
    <dgm:pt modelId="{4EC2ED7C-EF65-453E-88CC-DE1E435C9340}" type="pres">
      <dgm:prSet presAssocID="{C98D3EB0-90AD-4FB7-A206-BFDCA2585C0D}" presName="descendantText" presStyleLbl="alignAcc1" presStyleIdx="0" presStyleCnt="7">
        <dgm:presLayoutVars>
          <dgm:bulletEnabled val="1"/>
        </dgm:presLayoutVars>
      </dgm:prSet>
      <dgm:spPr/>
    </dgm:pt>
    <dgm:pt modelId="{4515C212-2099-47D8-B137-5DC3C643EA4B}" type="pres">
      <dgm:prSet presAssocID="{92A7DE14-E956-44D2-B6D6-B3582EAAC445}" presName="sp" presStyleCnt="0"/>
      <dgm:spPr/>
    </dgm:pt>
    <dgm:pt modelId="{75930960-656E-4108-8BFF-EE7CBF29A76D}" type="pres">
      <dgm:prSet presAssocID="{41AB0813-9A02-4BEE-92AE-84B68F6EA4F0}" presName="composite" presStyleCnt="0"/>
      <dgm:spPr/>
    </dgm:pt>
    <dgm:pt modelId="{D8EDAA64-B953-4303-8988-242BFF09E343}" type="pres">
      <dgm:prSet presAssocID="{41AB0813-9A02-4BEE-92AE-84B68F6EA4F0}" presName="parentText" presStyleLbl="alignNode1" presStyleIdx="1" presStyleCnt="7">
        <dgm:presLayoutVars>
          <dgm:chMax val="1"/>
          <dgm:bulletEnabled val="1"/>
        </dgm:presLayoutVars>
      </dgm:prSet>
      <dgm:spPr/>
    </dgm:pt>
    <dgm:pt modelId="{2D856A3F-88C1-4907-AD90-7E45878F2103}" type="pres">
      <dgm:prSet presAssocID="{41AB0813-9A02-4BEE-92AE-84B68F6EA4F0}" presName="descendantText" presStyleLbl="alignAcc1" presStyleIdx="1" presStyleCnt="7" custScaleY="130199">
        <dgm:presLayoutVars>
          <dgm:bulletEnabled val="1"/>
        </dgm:presLayoutVars>
      </dgm:prSet>
      <dgm:spPr/>
    </dgm:pt>
    <dgm:pt modelId="{E38D95A6-AFC5-4A85-9438-E04BEAB086F3}" type="pres">
      <dgm:prSet presAssocID="{7010EC11-90EB-4B44-88E4-E7329A17DDD3}" presName="sp" presStyleCnt="0"/>
      <dgm:spPr/>
    </dgm:pt>
    <dgm:pt modelId="{42AFD4BE-90CD-495D-BC19-F8F6CAB8CE84}" type="pres">
      <dgm:prSet presAssocID="{23BE0D5B-C1E3-45DC-9514-5FE333657164}" presName="composite" presStyleCnt="0"/>
      <dgm:spPr/>
    </dgm:pt>
    <dgm:pt modelId="{D226C4E6-A665-4F7C-8CBF-E55A27DBA667}" type="pres">
      <dgm:prSet presAssocID="{23BE0D5B-C1E3-45DC-9514-5FE333657164}" presName="parentText" presStyleLbl="alignNode1" presStyleIdx="2" presStyleCnt="7">
        <dgm:presLayoutVars>
          <dgm:chMax val="1"/>
          <dgm:bulletEnabled val="1"/>
        </dgm:presLayoutVars>
      </dgm:prSet>
      <dgm:spPr/>
    </dgm:pt>
    <dgm:pt modelId="{1E08D327-E6D9-4BC1-B130-99F70C027B23}" type="pres">
      <dgm:prSet presAssocID="{23BE0D5B-C1E3-45DC-9514-5FE333657164}" presName="descendantText" presStyleLbl="alignAcc1" presStyleIdx="2" presStyleCnt="7" custScaleY="172996">
        <dgm:presLayoutVars>
          <dgm:bulletEnabled val="1"/>
        </dgm:presLayoutVars>
      </dgm:prSet>
      <dgm:spPr/>
    </dgm:pt>
    <dgm:pt modelId="{F3188826-8AA5-4BCD-BC21-D565D7A98E31}" type="pres">
      <dgm:prSet presAssocID="{40E0377A-7F18-4003-8EBC-FC2060B40CE7}" presName="sp" presStyleCnt="0"/>
      <dgm:spPr/>
    </dgm:pt>
    <dgm:pt modelId="{A2F5685B-AB6F-4705-9A19-54F278333866}" type="pres">
      <dgm:prSet presAssocID="{B6AEBE4C-41B0-4C4F-B7C0-7CE7A228EB1A}" presName="composite" presStyleCnt="0"/>
      <dgm:spPr/>
    </dgm:pt>
    <dgm:pt modelId="{F8CF2717-243C-4FD1-84AC-2370850DC88B}" type="pres">
      <dgm:prSet presAssocID="{B6AEBE4C-41B0-4C4F-B7C0-7CE7A228EB1A}" presName="parentText" presStyleLbl="alignNode1" presStyleIdx="3" presStyleCnt="7">
        <dgm:presLayoutVars>
          <dgm:chMax val="1"/>
          <dgm:bulletEnabled val="1"/>
        </dgm:presLayoutVars>
      </dgm:prSet>
      <dgm:spPr/>
    </dgm:pt>
    <dgm:pt modelId="{583125E6-D3E3-484B-B0B9-2BFD6ADACA2E}" type="pres">
      <dgm:prSet presAssocID="{B6AEBE4C-41B0-4C4F-B7C0-7CE7A228EB1A}" presName="descendantText" presStyleLbl="alignAcc1" presStyleIdx="3" presStyleCnt="7" custLinFactNeighborX="23443" custLinFactNeighborY="20652">
        <dgm:presLayoutVars>
          <dgm:bulletEnabled val="1"/>
        </dgm:presLayoutVars>
      </dgm:prSet>
      <dgm:spPr/>
    </dgm:pt>
    <dgm:pt modelId="{EB6FACC0-7CC3-4566-B5D2-9187CC45D65F}" type="pres">
      <dgm:prSet presAssocID="{19FE5188-6A0E-4A95-8E0D-58DC30B67E32}" presName="sp" presStyleCnt="0"/>
      <dgm:spPr/>
    </dgm:pt>
    <dgm:pt modelId="{C4D30731-D60B-4725-9E13-F690E11DC0CE}" type="pres">
      <dgm:prSet presAssocID="{1DB5183A-850E-4388-A48B-ACF8B14D37B1}" presName="composite" presStyleCnt="0"/>
      <dgm:spPr/>
    </dgm:pt>
    <dgm:pt modelId="{4C841BD4-FD27-4902-B92C-0197CFD45E4F}" type="pres">
      <dgm:prSet presAssocID="{1DB5183A-850E-4388-A48B-ACF8B14D37B1}" presName="parentText" presStyleLbl="alignNode1" presStyleIdx="4" presStyleCnt="7">
        <dgm:presLayoutVars>
          <dgm:chMax val="1"/>
          <dgm:bulletEnabled val="1"/>
        </dgm:presLayoutVars>
      </dgm:prSet>
      <dgm:spPr/>
    </dgm:pt>
    <dgm:pt modelId="{3337D35E-1890-4889-9987-FA234ECC766F}" type="pres">
      <dgm:prSet presAssocID="{1DB5183A-850E-4388-A48B-ACF8B14D37B1}" presName="descendantText" presStyleLbl="alignAcc1" presStyleIdx="4" presStyleCnt="7">
        <dgm:presLayoutVars>
          <dgm:bulletEnabled val="1"/>
        </dgm:presLayoutVars>
      </dgm:prSet>
      <dgm:spPr/>
    </dgm:pt>
    <dgm:pt modelId="{761AB233-1467-4102-A1F5-CE132CF453B1}" type="pres">
      <dgm:prSet presAssocID="{638E769B-DD27-4F5A-A366-321B371CB5E6}" presName="sp" presStyleCnt="0"/>
      <dgm:spPr/>
    </dgm:pt>
    <dgm:pt modelId="{AB8DA459-83FE-4617-A2BF-474D8D27D4B1}" type="pres">
      <dgm:prSet presAssocID="{DC604BC0-C708-4FB1-882A-BF8825999ABD}" presName="composite" presStyleCnt="0"/>
      <dgm:spPr/>
    </dgm:pt>
    <dgm:pt modelId="{10E4BFE2-25E6-468D-A3BB-6D227964FDF5}" type="pres">
      <dgm:prSet presAssocID="{DC604BC0-C708-4FB1-882A-BF8825999ABD}" presName="parentText" presStyleLbl="alignNode1" presStyleIdx="5" presStyleCnt="7">
        <dgm:presLayoutVars>
          <dgm:chMax val="1"/>
          <dgm:bulletEnabled val="1"/>
        </dgm:presLayoutVars>
      </dgm:prSet>
      <dgm:spPr/>
    </dgm:pt>
    <dgm:pt modelId="{5F6256FA-0E2F-4F3F-88CE-6A8673188D02}" type="pres">
      <dgm:prSet presAssocID="{DC604BC0-C708-4FB1-882A-BF8825999ABD}" presName="descendantText" presStyleLbl="alignAcc1" presStyleIdx="5" presStyleCnt="7">
        <dgm:presLayoutVars>
          <dgm:bulletEnabled val="1"/>
        </dgm:presLayoutVars>
      </dgm:prSet>
      <dgm:spPr/>
    </dgm:pt>
    <dgm:pt modelId="{D6ACD798-1D6C-45D6-813E-BE0F37E152CC}" type="pres">
      <dgm:prSet presAssocID="{B650C481-9B77-408A-B725-0F52E0FF5585}" presName="sp" presStyleCnt="0"/>
      <dgm:spPr/>
    </dgm:pt>
    <dgm:pt modelId="{FA12E9CD-C2F5-4743-B341-F1609C6F74D4}" type="pres">
      <dgm:prSet presAssocID="{2DD83F45-1B82-4597-98A2-D23668904EB1}" presName="composite" presStyleCnt="0"/>
      <dgm:spPr/>
    </dgm:pt>
    <dgm:pt modelId="{CC1E7E38-E717-4D7E-964A-5C3A346DAF49}" type="pres">
      <dgm:prSet presAssocID="{2DD83F45-1B82-4597-98A2-D23668904EB1}" presName="parentText" presStyleLbl="alignNode1" presStyleIdx="6" presStyleCnt="7">
        <dgm:presLayoutVars>
          <dgm:chMax val="1"/>
          <dgm:bulletEnabled val="1"/>
        </dgm:presLayoutVars>
      </dgm:prSet>
      <dgm:spPr/>
    </dgm:pt>
    <dgm:pt modelId="{A77CCB88-A9A6-443B-A60F-601207550EEE}" type="pres">
      <dgm:prSet presAssocID="{2DD83F45-1B82-4597-98A2-D23668904EB1}" presName="descendantText" presStyleLbl="alignAcc1" presStyleIdx="6" presStyleCnt="7">
        <dgm:presLayoutVars>
          <dgm:bulletEnabled val="1"/>
        </dgm:presLayoutVars>
      </dgm:prSet>
      <dgm:spPr/>
    </dgm:pt>
  </dgm:ptLst>
  <dgm:cxnLst>
    <dgm:cxn modelId="{564AF203-AAB7-454F-B698-0B99B92650B0}" type="presOf" srcId="{B65B1A98-DEE4-4E1A-BD3C-68281A062C37}" destId="{5F6256FA-0E2F-4F3F-88CE-6A8673188D02}" srcOrd="0" destOrd="0" presId="urn:microsoft.com/office/officeart/2005/8/layout/chevron2"/>
    <dgm:cxn modelId="{57AAA70A-BCA2-47C4-AAC5-42D5600444BE}" type="presOf" srcId="{41AB0813-9A02-4BEE-92AE-84B68F6EA4F0}" destId="{D8EDAA64-B953-4303-8988-242BFF09E343}" srcOrd="0" destOrd="0" presId="urn:microsoft.com/office/officeart/2005/8/layout/chevron2"/>
    <dgm:cxn modelId="{F0006F0F-EA61-46EA-B3CA-D21594E5B23D}" type="presOf" srcId="{DC604BC0-C708-4FB1-882A-BF8825999ABD}" destId="{10E4BFE2-25E6-468D-A3BB-6D227964FDF5}" srcOrd="0" destOrd="0" presId="urn:microsoft.com/office/officeart/2005/8/layout/chevron2"/>
    <dgm:cxn modelId="{5A7FFB2F-9A11-49DC-88B3-36A5AC44CC0F}" type="presOf" srcId="{B6AEBE4C-41B0-4C4F-B7C0-7CE7A228EB1A}" destId="{F8CF2717-243C-4FD1-84AC-2370850DC88B}" srcOrd="0" destOrd="0" presId="urn:microsoft.com/office/officeart/2005/8/layout/chevron2"/>
    <dgm:cxn modelId="{B4D77A31-F239-47BE-9A93-748BF63B7948}" type="presOf" srcId="{DA48E2F7-404F-4FB8-A9A2-CAED02F72E84}" destId="{2D856A3F-88C1-4907-AD90-7E45878F2103}" srcOrd="0" destOrd="0" presId="urn:microsoft.com/office/officeart/2005/8/layout/chevron2"/>
    <dgm:cxn modelId="{1F381A3A-5ECF-44D7-A296-64728A6DE172}" type="presOf" srcId="{6F8BD7F4-4914-4ADF-ACCE-0FFCC8F3A1ED}" destId="{1E08D327-E6D9-4BC1-B130-99F70C027B23}" srcOrd="0" destOrd="0" presId="urn:microsoft.com/office/officeart/2005/8/layout/chevron2"/>
    <dgm:cxn modelId="{AB3DAE40-C5B7-4D0D-9382-2614E7CD9F9B}" srcId="{09C279DB-BC99-4709-82F6-01309802A064}" destId="{1DB5183A-850E-4388-A48B-ACF8B14D37B1}" srcOrd="4" destOrd="0" parTransId="{907E066F-265F-4BDB-AA71-001484C52635}" sibTransId="{638E769B-DD27-4F5A-A366-321B371CB5E6}"/>
    <dgm:cxn modelId="{5AF66C44-7DCD-40FE-A1E2-B4FE5487094E}" srcId="{2DD83F45-1B82-4597-98A2-D23668904EB1}" destId="{234615FA-A515-4F47-B99D-7E49031C7208}" srcOrd="0" destOrd="0" parTransId="{F65807CF-CEAE-4899-A39E-4D739F02E744}" sibTransId="{C3A4322D-ABB5-48DB-9036-5CD55620FDA2}"/>
    <dgm:cxn modelId="{67CC5844-F1BA-4934-B68B-92B3DA8EF910}" type="presOf" srcId="{1DB5183A-850E-4388-A48B-ACF8B14D37B1}" destId="{4C841BD4-FD27-4902-B92C-0197CFD45E4F}" srcOrd="0" destOrd="0" presId="urn:microsoft.com/office/officeart/2005/8/layout/chevron2"/>
    <dgm:cxn modelId="{FB5E8964-A656-4777-887D-CCECAFB37B4E}" type="presOf" srcId="{23BE0D5B-C1E3-45DC-9514-5FE333657164}" destId="{D226C4E6-A665-4F7C-8CBF-E55A27DBA667}" srcOrd="0" destOrd="0" presId="urn:microsoft.com/office/officeart/2005/8/layout/chevron2"/>
    <dgm:cxn modelId="{28A66B48-73FB-4382-8687-2A37E6034813}" srcId="{C98D3EB0-90AD-4FB7-A206-BFDCA2585C0D}" destId="{EC5A5FEB-04CD-4F1D-A8A9-38D27E132080}" srcOrd="0" destOrd="0" parTransId="{E2BEEF86-C6DC-4273-B5EF-EA7B4AB7DF6A}" sibTransId="{5EE2BE23-7374-45A9-BA66-92C1193390C2}"/>
    <dgm:cxn modelId="{EE064C54-7A97-4E74-8403-5D70B45BAC76}" srcId="{1DB5183A-850E-4388-A48B-ACF8B14D37B1}" destId="{30BA0D5F-16FA-4A1E-A3DE-D5042F8753C8}" srcOrd="0" destOrd="0" parTransId="{F3432211-0FC5-476C-8D6A-5DC0974B5D8B}" sibTransId="{C291AA5C-66E8-4C61-8EB6-E61C48163E19}"/>
    <dgm:cxn modelId="{594CCB57-3CD3-42C5-9208-7DD558DD5E5A}" srcId="{09C279DB-BC99-4709-82F6-01309802A064}" destId="{B6AEBE4C-41B0-4C4F-B7C0-7CE7A228EB1A}" srcOrd="3" destOrd="0" parTransId="{861871CB-E9C7-4B29-9AC6-A984F91BC6A5}" sibTransId="{19FE5188-6A0E-4A95-8E0D-58DC30B67E32}"/>
    <dgm:cxn modelId="{E0475F58-8C34-4041-B93C-373F5A465402}" srcId="{09C279DB-BC99-4709-82F6-01309802A064}" destId="{DC604BC0-C708-4FB1-882A-BF8825999ABD}" srcOrd="5" destOrd="0" parTransId="{C8EAB98A-B35A-44FE-8935-CA0CFB678161}" sibTransId="{B650C481-9B77-408A-B725-0F52E0FF5585}"/>
    <dgm:cxn modelId="{E551A27A-6C76-47B9-8E3B-6E07FDA580C3}" srcId="{23BE0D5B-C1E3-45DC-9514-5FE333657164}" destId="{6F8BD7F4-4914-4ADF-ACCE-0FFCC8F3A1ED}" srcOrd="0" destOrd="0" parTransId="{57C5C441-A427-405F-9208-0286D2701AA9}" sibTransId="{DAB490E3-A882-43E9-8547-085E66036137}"/>
    <dgm:cxn modelId="{5A88E084-2381-46F5-9665-84ED70CD378A}" type="presOf" srcId="{43A723D3-69A6-420E-95BF-23C80F3CD465}" destId="{583125E6-D3E3-484B-B0B9-2BFD6ADACA2E}" srcOrd="0" destOrd="0" presId="urn:microsoft.com/office/officeart/2005/8/layout/chevron2"/>
    <dgm:cxn modelId="{DAE3789F-C83A-4B0F-ACDB-DBA5B71567D2}" srcId="{DC604BC0-C708-4FB1-882A-BF8825999ABD}" destId="{B65B1A98-DEE4-4E1A-BD3C-68281A062C37}" srcOrd="0" destOrd="0" parTransId="{466D6819-CBED-480E-B76D-5A994E85928E}" sibTransId="{0B74E67D-D8EA-44CA-BD88-C141337DFFD6}"/>
    <dgm:cxn modelId="{E2DFE6A3-745E-4E12-8D2F-AB2FA24D8E3F}" type="presOf" srcId="{EC5A5FEB-04CD-4F1D-A8A9-38D27E132080}" destId="{4EC2ED7C-EF65-453E-88CC-DE1E435C9340}" srcOrd="0" destOrd="0" presId="urn:microsoft.com/office/officeart/2005/8/layout/chevron2"/>
    <dgm:cxn modelId="{FEC800A9-57F0-4560-89AD-729C5B228F3F}" srcId="{09C279DB-BC99-4709-82F6-01309802A064}" destId="{23BE0D5B-C1E3-45DC-9514-5FE333657164}" srcOrd="2" destOrd="0" parTransId="{650BF410-4D64-4CD8-BBFA-A12F20545A75}" sibTransId="{40E0377A-7F18-4003-8EBC-FC2060B40CE7}"/>
    <dgm:cxn modelId="{DFEF73AF-BDDD-4306-85DE-178D5A2335BE}" type="presOf" srcId="{30BA0D5F-16FA-4A1E-A3DE-D5042F8753C8}" destId="{3337D35E-1890-4889-9987-FA234ECC766F}" srcOrd="0" destOrd="0" presId="urn:microsoft.com/office/officeart/2005/8/layout/chevron2"/>
    <dgm:cxn modelId="{0DDB8AB1-2DAC-4D2F-99A6-5FE60A979AE6}" type="presOf" srcId="{2DD83F45-1B82-4597-98A2-D23668904EB1}" destId="{CC1E7E38-E717-4D7E-964A-5C3A346DAF49}" srcOrd="0" destOrd="0" presId="urn:microsoft.com/office/officeart/2005/8/layout/chevron2"/>
    <dgm:cxn modelId="{869FCBB4-0711-4D3F-9D5B-EE58CC0B897F}" type="presOf" srcId="{234615FA-A515-4F47-B99D-7E49031C7208}" destId="{A77CCB88-A9A6-443B-A60F-601207550EEE}" srcOrd="0" destOrd="0" presId="urn:microsoft.com/office/officeart/2005/8/layout/chevron2"/>
    <dgm:cxn modelId="{7A7A39D4-21AC-4812-AD22-2A97E6732D9A}" srcId="{09C279DB-BC99-4709-82F6-01309802A064}" destId="{C98D3EB0-90AD-4FB7-A206-BFDCA2585C0D}" srcOrd="0" destOrd="0" parTransId="{4CB26A00-DBC8-4DB4-B094-D6474F3450FF}" sibTransId="{92A7DE14-E956-44D2-B6D6-B3582EAAC445}"/>
    <dgm:cxn modelId="{EE4845D4-F0E0-43E8-B875-9EEA2C56FB14}" srcId="{41AB0813-9A02-4BEE-92AE-84B68F6EA4F0}" destId="{DA48E2F7-404F-4FB8-A9A2-CAED02F72E84}" srcOrd="0" destOrd="0" parTransId="{DEA1D545-A3E7-4054-96AB-A2303904C127}" sibTransId="{A3D84BE8-D057-4B5E-9BB2-3D58D5014234}"/>
    <dgm:cxn modelId="{476E3AE4-D9CB-4996-A660-56859F4AEB7B}" srcId="{09C279DB-BC99-4709-82F6-01309802A064}" destId="{41AB0813-9A02-4BEE-92AE-84B68F6EA4F0}" srcOrd="1" destOrd="0" parTransId="{DDE80D5A-3905-4FB5-AE0C-439B729CA8F2}" sibTransId="{7010EC11-90EB-4B44-88E4-E7329A17DDD3}"/>
    <dgm:cxn modelId="{8F1ACEE8-E469-4136-90A8-60842FFF0F62}" srcId="{09C279DB-BC99-4709-82F6-01309802A064}" destId="{2DD83F45-1B82-4597-98A2-D23668904EB1}" srcOrd="6" destOrd="0" parTransId="{4EEE6D80-9599-4574-BFA5-A4BDE4346069}" sibTransId="{99C65E49-01BE-4568-BD8B-155E9B2503FB}"/>
    <dgm:cxn modelId="{4AA0B0EA-5A83-4A0D-9777-5E46F6922D5B}" srcId="{B6AEBE4C-41B0-4C4F-B7C0-7CE7A228EB1A}" destId="{43A723D3-69A6-420E-95BF-23C80F3CD465}" srcOrd="0" destOrd="0" parTransId="{21D6A0D6-8E87-4C33-9402-9C8DCB4A05C0}" sibTransId="{2598F2BC-EF42-42B0-9DB4-1E7C9DED0B6C}"/>
    <dgm:cxn modelId="{F48CE2F7-B2BC-469D-8007-F79738BD6A0B}" type="presOf" srcId="{09C279DB-BC99-4709-82F6-01309802A064}" destId="{8B9B884D-63F6-4E6D-BBE6-B9E9787E97F3}" srcOrd="0" destOrd="0" presId="urn:microsoft.com/office/officeart/2005/8/layout/chevron2"/>
    <dgm:cxn modelId="{8117ABF9-3BC6-4E81-A904-EA6F262B5136}" type="presOf" srcId="{C98D3EB0-90AD-4FB7-A206-BFDCA2585C0D}" destId="{F538E22B-71F4-4FDD-ABA4-2AF351395703}" srcOrd="0" destOrd="0" presId="urn:microsoft.com/office/officeart/2005/8/layout/chevron2"/>
    <dgm:cxn modelId="{3097BE19-3C77-4EBC-8B97-DE74F6B4014D}" type="presParOf" srcId="{8B9B884D-63F6-4E6D-BBE6-B9E9787E97F3}" destId="{7BD9B9B0-FC8A-4016-BE2F-585197B917E0}" srcOrd="0" destOrd="0" presId="urn:microsoft.com/office/officeart/2005/8/layout/chevron2"/>
    <dgm:cxn modelId="{2B4FFF7E-5B0B-499A-97B9-DFE21F74FA55}" type="presParOf" srcId="{7BD9B9B0-FC8A-4016-BE2F-585197B917E0}" destId="{F538E22B-71F4-4FDD-ABA4-2AF351395703}" srcOrd="0" destOrd="0" presId="urn:microsoft.com/office/officeart/2005/8/layout/chevron2"/>
    <dgm:cxn modelId="{5EF64BFB-3309-4CC1-9604-B7156EC39CF8}" type="presParOf" srcId="{7BD9B9B0-FC8A-4016-BE2F-585197B917E0}" destId="{4EC2ED7C-EF65-453E-88CC-DE1E435C9340}" srcOrd="1" destOrd="0" presId="urn:microsoft.com/office/officeart/2005/8/layout/chevron2"/>
    <dgm:cxn modelId="{441B6584-7F33-49B6-81B9-FFF5E57B0C42}" type="presParOf" srcId="{8B9B884D-63F6-4E6D-BBE6-B9E9787E97F3}" destId="{4515C212-2099-47D8-B137-5DC3C643EA4B}" srcOrd="1" destOrd="0" presId="urn:microsoft.com/office/officeart/2005/8/layout/chevron2"/>
    <dgm:cxn modelId="{0AC25240-176C-4293-AB7D-02387898DA0B}" type="presParOf" srcId="{8B9B884D-63F6-4E6D-BBE6-B9E9787E97F3}" destId="{75930960-656E-4108-8BFF-EE7CBF29A76D}" srcOrd="2" destOrd="0" presId="urn:microsoft.com/office/officeart/2005/8/layout/chevron2"/>
    <dgm:cxn modelId="{F343C44D-C90F-40E0-8344-ABB1E32ECE1F}" type="presParOf" srcId="{75930960-656E-4108-8BFF-EE7CBF29A76D}" destId="{D8EDAA64-B953-4303-8988-242BFF09E343}" srcOrd="0" destOrd="0" presId="urn:microsoft.com/office/officeart/2005/8/layout/chevron2"/>
    <dgm:cxn modelId="{A2E56435-D6B8-4C7B-9632-4FFEEDC866C5}" type="presParOf" srcId="{75930960-656E-4108-8BFF-EE7CBF29A76D}" destId="{2D856A3F-88C1-4907-AD90-7E45878F2103}" srcOrd="1" destOrd="0" presId="urn:microsoft.com/office/officeart/2005/8/layout/chevron2"/>
    <dgm:cxn modelId="{AC2066F8-CA91-4A0C-A802-FDD9ED7FB355}" type="presParOf" srcId="{8B9B884D-63F6-4E6D-BBE6-B9E9787E97F3}" destId="{E38D95A6-AFC5-4A85-9438-E04BEAB086F3}" srcOrd="3" destOrd="0" presId="urn:microsoft.com/office/officeart/2005/8/layout/chevron2"/>
    <dgm:cxn modelId="{041209E6-E58B-482F-86CA-4B0538779FED}" type="presParOf" srcId="{8B9B884D-63F6-4E6D-BBE6-B9E9787E97F3}" destId="{42AFD4BE-90CD-495D-BC19-F8F6CAB8CE84}" srcOrd="4" destOrd="0" presId="urn:microsoft.com/office/officeart/2005/8/layout/chevron2"/>
    <dgm:cxn modelId="{57026E07-FF48-498A-97B0-61D4590E125A}" type="presParOf" srcId="{42AFD4BE-90CD-495D-BC19-F8F6CAB8CE84}" destId="{D226C4E6-A665-4F7C-8CBF-E55A27DBA667}" srcOrd="0" destOrd="0" presId="urn:microsoft.com/office/officeart/2005/8/layout/chevron2"/>
    <dgm:cxn modelId="{CDAFD146-BD61-4B37-81C0-16FD81DA2B07}" type="presParOf" srcId="{42AFD4BE-90CD-495D-BC19-F8F6CAB8CE84}" destId="{1E08D327-E6D9-4BC1-B130-99F70C027B23}" srcOrd="1" destOrd="0" presId="urn:microsoft.com/office/officeart/2005/8/layout/chevron2"/>
    <dgm:cxn modelId="{12FF1AB8-7516-4D88-B44E-CED58F710B5C}" type="presParOf" srcId="{8B9B884D-63F6-4E6D-BBE6-B9E9787E97F3}" destId="{F3188826-8AA5-4BCD-BC21-D565D7A98E31}" srcOrd="5" destOrd="0" presId="urn:microsoft.com/office/officeart/2005/8/layout/chevron2"/>
    <dgm:cxn modelId="{8ED8427B-A84D-4482-99FB-2917AC9B6050}" type="presParOf" srcId="{8B9B884D-63F6-4E6D-BBE6-B9E9787E97F3}" destId="{A2F5685B-AB6F-4705-9A19-54F278333866}" srcOrd="6" destOrd="0" presId="urn:microsoft.com/office/officeart/2005/8/layout/chevron2"/>
    <dgm:cxn modelId="{7DF50F1D-1FFE-4DA7-9D60-88CC6E498CD0}" type="presParOf" srcId="{A2F5685B-AB6F-4705-9A19-54F278333866}" destId="{F8CF2717-243C-4FD1-84AC-2370850DC88B}" srcOrd="0" destOrd="0" presId="urn:microsoft.com/office/officeart/2005/8/layout/chevron2"/>
    <dgm:cxn modelId="{92EA339D-A42C-4C15-A8A2-B21CD9A5761A}" type="presParOf" srcId="{A2F5685B-AB6F-4705-9A19-54F278333866}" destId="{583125E6-D3E3-484B-B0B9-2BFD6ADACA2E}" srcOrd="1" destOrd="0" presId="urn:microsoft.com/office/officeart/2005/8/layout/chevron2"/>
    <dgm:cxn modelId="{EF44BCF1-7227-413A-805D-57F11D614C0B}" type="presParOf" srcId="{8B9B884D-63F6-4E6D-BBE6-B9E9787E97F3}" destId="{EB6FACC0-7CC3-4566-B5D2-9187CC45D65F}" srcOrd="7" destOrd="0" presId="urn:microsoft.com/office/officeart/2005/8/layout/chevron2"/>
    <dgm:cxn modelId="{073B6EC5-84ED-4CC6-96B6-630D0C1BF0D0}" type="presParOf" srcId="{8B9B884D-63F6-4E6D-BBE6-B9E9787E97F3}" destId="{C4D30731-D60B-4725-9E13-F690E11DC0CE}" srcOrd="8" destOrd="0" presId="urn:microsoft.com/office/officeart/2005/8/layout/chevron2"/>
    <dgm:cxn modelId="{8999BFE1-AC61-4F1C-9F25-034C9D6553F4}" type="presParOf" srcId="{C4D30731-D60B-4725-9E13-F690E11DC0CE}" destId="{4C841BD4-FD27-4902-B92C-0197CFD45E4F}" srcOrd="0" destOrd="0" presId="urn:microsoft.com/office/officeart/2005/8/layout/chevron2"/>
    <dgm:cxn modelId="{92F62ADA-84AF-4330-BE09-7FB0FB859012}" type="presParOf" srcId="{C4D30731-D60B-4725-9E13-F690E11DC0CE}" destId="{3337D35E-1890-4889-9987-FA234ECC766F}" srcOrd="1" destOrd="0" presId="urn:microsoft.com/office/officeart/2005/8/layout/chevron2"/>
    <dgm:cxn modelId="{C9CE0FA5-1BBE-4E94-B8AD-9B96802BDA28}" type="presParOf" srcId="{8B9B884D-63F6-4E6D-BBE6-B9E9787E97F3}" destId="{761AB233-1467-4102-A1F5-CE132CF453B1}" srcOrd="9" destOrd="0" presId="urn:microsoft.com/office/officeart/2005/8/layout/chevron2"/>
    <dgm:cxn modelId="{744BDC4B-A114-49F9-AE56-93967F23599F}" type="presParOf" srcId="{8B9B884D-63F6-4E6D-BBE6-B9E9787E97F3}" destId="{AB8DA459-83FE-4617-A2BF-474D8D27D4B1}" srcOrd="10" destOrd="0" presId="urn:microsoft.com/office/officeart/2005/8/layout/chevron2"/>
    <dgm:cxn modelId="{1F06B38D-CCFE-4DAB-A48A-591DD22F5A5A}" type="presParOf" srcId="{AB8DA459-83FE-4617-A2BF-474D8D27D4B1}" destId="{10E4BFE2-25E6-468D-A3BB-6D227964FDF5}" srcOrd="0" destOrd="0" presId="urn:microsoft.com/office/officeart/2005/8/layout/chevron2"/>
    <dgm:cxn modelId="{1145EA6A-32FB-4988-B68C-AFE55734E506}" type="presParOf" srcId="{AB8DA459-83FE-4617-A2BF-474D8D27D4B1}" destId="{5F6256FA-0E2F-4F3F-88CE-6A8673188D02}" srcOrd="1" destOrd="0" presId="urn:microsoft.com/office/officeart/2005/8/layout/chevron2"/>
    <dgm:cxn modelId="{203E49E6-320F-46C0-A821-137524238533}" type="presParOf" srcId="{8B9B884D-63F6-4E6D-BBE6-B9E9787E97F3}" destId="{D6ACD798-1D6C-45D6-813E-BE0F37E152CC}" srcOrd="11" destOrd="0" presId="urn:microsoft.com/office/officeart/2005/8/layout/chevron2"/>
    <dgm:cxn modelId="{99135320-3287-4822-98FE-76541A5AB486}" type="presParOf" srcId="{8B9B884D-63F6-4E6D-BBE6-B9E9787E97F3}" destId="{FA12E9CD-C2F5-4743-B341-F1609C6F74D4}" srcOrd="12" destOrd="0" presId="urn:microsoft.com/office/officeart/2005/8/layout/chevron2"/>
    <dgm:cxn modelId="{FADA291E-9F1C-460B-8958-549EB4ECCC9D}" type="presParOf" srcId="{FA12E9CD-C2F5-4743-B341-F1609C6F74D4}" destId="{CC1E7E38-E717-4D7E-964A-5C3A346DAF49}" srcOrd="0" destOrd="0" presId="urn:microsoft.com/office/officeart/2005/8/layout/chevron2"/>
    <dgm:cxn modelId="{FF8ABC9D-25AE-4EE9-AD9C-4473401CDA48}" type="presParOf" srcId="{FA12E9CD-C2F5-4743-B341-F1609C6F74D4}" destId="{A77CCB88-A9A6-443B-A60F-601207550E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1</a:t>
          </a:r>
          <a:endParaRPr lang="ru-RU" sz="4000" dirty="0"/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Лидерская (социальная) одаренность 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проявляется в высоком уровне социального интеллекта, в развитом чувстве юмора и </a:t>
          </a:r>
          <a:r>
            <a:rPr lang="ru-RU" dirty="0" err="1">
              <a:latin typeface="Times New Roman" pitchFamily="18" charset="0"/>
              <a:cs typeface="Times New Roman" pitchFamily="18" charset="0"/>
            </a:rPr>
            <a:t>эмпатии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, способности понимать других людей, строить с ними конструктивные отношения, руководить и организовывать других.</a:t>
          </a:r>
          <a:endParaRPr lang="ru-RU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 custLinFactNeighborX="-6494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92EF1334-6CAB-4414-81A7-FE3F2074DDE0}" type="presOf" srcId="{41FA46DF-C8BC-4EED-90CE-4DB106EDC913}" destId="{87818B5F-BF35-4A26-AAD8-549499E7C7D7}" srcOrd="0" destOrd="0" presId="urn:microsoft.com/office/officeart/2005/8/layout/chevron2"/>
    <dgm:cxn modelId="{C04B7C6D-750A-4825-824B-9FA97B0382B6}" type="presOf" srcId="{3B5EAC25-487E-4A5A-954C-87F12E7527BE}" destId="{B6ED8947-AC03-4767-BB35-0C736FAD2329}" srcOrd="0" destOrd="0" presId="urn:microsoft.com/office/officeart/2005/8/layout/chevron2"/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FB72C588-3876-4C72-874E-32EE662728C1}" type="presOf" srcId="{AED370EA-5BEC-4533-BEAA-BD781F2DBCB5}" destId="{9437BF06-734D-4BED-88CD-FD05480A92BE}" srcOrd="0" destOrd="0" presId="urn:microsoft.com/office/officeart/2005/8/layout/chevron2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F7347CD3-4E11-461D-98F6-4073CE22327D}" type="presParOf" srcId="{87818B5F-BF35-4A26-AAD8-549499E7C7D7}" destId="{97A21F8B-E331-4B82-A0F4-61037BFAAC6D}" srcOrd="0" destOrd="0" presId="urn:microsoft.com/office/officeart/2005/8/layout/chevron2"/>
    <dgm:cxn modelId="{FD02599F-4E61-4C7F-96C9-4CE12B35471D}" type="presParOf" srcId="{97A21F8B-E331-4B82-A0F4-61037BFAAC6D}" destId="{9437BF06-734D-4BED-88CD-FD05480A92BE}" srcOrd="0" destOrd="0" presId="urn:microsoft.com/office/officeart/2005/8/layout/chevron2"/>
    <dgm:cxn modelId="{7CE9F0A2-D1C9-4B7D-BBDA-916012CB385C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724648-10B9-4C34-998B-022FACB99A67}" type="doc">
      <dgm:prSet loTypeId="urn:microsoft.com/office/officeart/2005/8/layout/process2" loCatId="process" qsTypeId="urn:microsoft.com/office/officeart/2005/8/quickstyle/simple3" qsCatId="simple" csTypeId="urn:microsoft.com/office/officeart/2005/8/colors/accent2_2" csCatId="accent2" phldr="1"/>
      <dgm:spPr/>
    </dgm:pt>
    <dgm:pt modelId="{E558E50A-A621-4BE4-9965-77A9DCBF7B43}">
      <dgm:prSet phldrT="[Текст]" custT="1"/>
      <dgm:spPr/>
      <dgm:t>
        <a:bodyPr/>
        <a:lstStyle/>
        <a:p>
          <a:r>
            <a:rPr lang="ru-RU" sz="1600" b="1" dirty="0"/>
            <a:t>Потребность быть «авторитетным»</a:t>
          </a:r>
          <a:endParaRPr lang="ru-RU" sz="1600" dirty="0"/>
        </a:p>
      </dgm:t>
    </dgm:pt>
    <dgm:pt modelId="{FD744215-5009-4572-BE2D-6B3312503DD5}" type="parTrans" cxnId="{1BF16FFE-ED29-45B6-B002-FF8AB385EDED}">
      <dgm:prSet/>
      <dgm:spPr/>
      <dgm:t>
        <a:bodyPr/>
        <a:lstStyle/>
        <a:p>
          <a:endParaRPr lang="ru-RU" sz="1600"/>
        </a:p>
      </dgm:t>
    </dgm:pt>
    <dgm:pt modelId="{A6E442D1-EF4C-489C-A32A-5DC841C54DA9}" type="sibTrans" cxnId="{1BF16FFE-ED29-45B6-B002-FF8AB385EDED}">
      <dgm:prSet/>
      <dgm:spPr/>
      <dgm:t>
        <a:bodyPr/>
        <a:lstStyle/>
        <a:p>
          <a:endParaRPr lang="ru-RU" sz="1600"/>
        </a:p>
      </dgm:t>
    </dgm:pt>
    <dgm:pt modelId="{2CFE4EBA-1C49-453E-B20F-6DF2EB23DB04}">
      <dgm:prSet custT="1"/>
      <dgm:spPr/>
      <dgm:t>
        <a:bodyPr/>
        <a:lstStyle/>
        <a:p>
          <a:r>
            <a:rPr lang="ru-RU" sz="1600" b="1" dirty="0"/>
            <a:t>Социальная смелость</a:t>
          </a:r>
          <a:endParaRPr lang="ru-RU" sz="1600" dirty="0"/>
        </a:p>
      </dgm:t>
    </dgm:pt>
    <dgm:pt modelId="{73645C21-D515-46A0-ACE2-E245FB485EF1}" type="parTrans" cxnId="{D4D2CE61-B601-4696-BA5A-B39217267DAB}">
      <dgm:prSet/>
      <dgm:spPr/>
      <dgm:t>
        <a:bodyPr/>
        <a:lstStyle/>
        <a:p>
          <a:endParaRPr lang="ru-RU" sz="1600"/>
        </a:p>
      </dgm:t>
    </dgm:pt>
    <dgm:pt modelId="{CAAD8968-84CA-46B7-B13A-479DE1E796CE}" type="sibTrans" cxnId="{D4D2CE61-B601-4696-BA5A-B39217267DAB}">
      <dgm:prSet/>
      <dgm:spPr/>
      <dgm:t>
        <a:bodyPr/>
        <a:lstStyle/>
        <a:p>
          <a:endParaRPr lang="ru-RU" sz="1600"/>
        </a:p>
      </dgm:t>
    </dgm:pt>
    <dgm:pt modelId="{079CFF77-389D-4BEF-A8DE-DE3376D8B083}">
      <dgm:prSet custT="1"/>
      <dgm:spPr/>
      <dgm:t>
        <a:bodyPr/>
        <a:lstStyle/>
        <a:p>
          <a:r>
            <a:rPr lang="ru-RU" sz="1600" b="1" dirty="0"/>
            <a:t>Целеустремленность</a:t>
          </a:r>
          <a:endParaRPr lang="ru-RU" sz="1600" dirty="0"/>
        </a:p>
      </dgm:t>
    </dgm:pt>
    <dgm:pt modelId="{6529C2A2-4343-413B-B04C-1F7156561C41}" type="parTrans" cxnId="{F281CA27-11E5-46E1-805F-DA6456FDA9DA}">
      <dgm:prSet/>
      <dgm:spPr/>
      <dgm:t>
        <a:bodyPr/>
        <a:lstStyle/>
        <a:p>
          <a:endParaRPr lang="ru-RU" sz="1600"/>
        </a:p>
      </dgm:t>
    </dgm:pt>
    <dgm:pt modelId="{CF1B0A00-55EC-4F21-862B-21151EC35CD0}" type="sibTrans" cxnId="{F281CA27-11E5-46E1-805F-DA6456FDA9DA}">
      <dgm:prSet/>
      <dgm:spPr/>
      <dgm:t>
        <a:bodyPr/>
        <a:lstStyle/>
        <a:p>
          <a:endParaRPr lang="ru-RU" sz="1600"/>
        </a:p>
      </dgm:t>
    </dgm:pt>
    <dgm:pt modelId="{1896636F-475B-4B7E-BD3C-FEEDE3C8CDEF}">
      <dgm:prSet custT="1"/>
      <dgm:spPr/>
      <dgm:t>
        <a:bodyPr/>
        <a:lstStyle/>
        <a:p>
          <a:r>
            <a:rPr lang="ru-RU" sz="1600" b="1" dirty="0"/>
            <a:t>Чувство юмора, оптимизм</a:t>
          </a:r>
          <a:endParaRPr lang="ru-RU" sz="1600" dirty="0"/>
        </a:p>
      </dgm:t>
    </dgm:pt>
    <dgm:pt modelId="{F6ED6D13-CAFB-4261-A039-800413BBAB57}" type="parTrans" cxnId="{F665C054-A31B-44C9-9695-768A7E2D8C0A}">
      <dgm:prSet/>
      <dgm:spPr/>
      <dgm:t>
        <a:bodyPr/>
        <a:lstStyle/>
        <a:p>
          <a:endParaRPr lang="ru-RU" sz="1600"/>
        </a:p>
      </dgm:t>
    </dgm:pt>
    <dgm:pt modelId="{18D85EC5-0D44-4CCB-8B8D-5B056D8A17A4}" type="sibTrans" cxnId="{F665C054-A31B-44C9-9695-768A7E2D8C0A}">
      <dgm:prSet/>
      <dgm:spPr/>
      <dgm:t>
        <a:bodyPr/>
        <a:lstStyle/>
        <a:p>
          <a:endParaRPr lang="ru-RU" sz="1600"/>
        </a:p>
      </dgm:t>
    </dgm:pt>
    <dgm:pt modelId="{C58DA690-50ED-4D95-A3F3-16DF101289B6}">
      <dgm:prSet phldrT="[Текст]" custT="1"/>
      <dgm:spPr/>
      <dgm:t>
        <a:bodyPr/>
        <a:lstStyle/>
        <a:p>
          <a:r>
            <a:rPr lang="ru-RU" sz="1600" b="1" dirty="0" err="1"/>
            <a:t>Ненасыщаемая</a:t>
          </a:r>
          <a:r>
            <a:rPr lang="ru-RU" sz="1600" b="1" dirty="0"/>
            <a:t> потребность в общении, взаимодействии</a:t>
          </a:r>
          <a:endParaRPr lang="ru-RU" sz="1600" dirty="0"/>
        </a:p>
      </dgm:t>
    </dgm:pt>
    <dgm:pt modelId="{A136D8E8-D005-41CB-8C0F-C103F2FDC545}" type="parTrans" cxnId="{4F34930C-B7CB-4696-9FCD-541CDD1F3B56}">
      <dgm:prSet/>
      <dgm:spPr/>
      <dgm:t>
        <a:bodyPr/>
        <a:lstStyle/>
        <a:p>
          <a:endParaRPr lang="ru-RU"/>
        </a:p>
      </dgm:t>
    </dgm:pt>
    <dgm:pt modelId="{54D094DF-03A4-4129-B0BD-284EFEA058F0}" type="sibTrans" cxnId="{4F34930C-B7CB-4696-9FCD-541CDD1F3B56}">
      <dgm:prSet/>
      <dgm:spPr/>
      <dgm:t>
        <a:bodyPr/>
        <a:lstStyle/>
        <a:p>
          <a:endParaRPr lang="ru-RU"/>
        </a:p>
      </dgm:t>
    </dgm:pt>
    <dgm:pt modelId="{CAEBB497-6C64-4FB4-B354-3956C827804F}">
      <dgm:prSet custT="1"/>
      <dgm:spPr/>
      <dgm:t>
        <a:bodyPr/>
        <a:lstStyle/>
        <a:p>
          <a:r>
            <a:rPr lang="ru-RU" sz="1600" b="1" dirty="0"/>
            <a:t>Развитый социальный интеллект</a:t>
          </a:r>
          <a:endParaRPr lang="ru-RU" sz="1600" dirty="0"/>
        </a:p>
      </dgm:t>
    </dgm:pt>
    <dgm:pt modelId="{C03B9B9D-A458-4201-B2DB-C84DF65932D0}" type="parTrans" cxnId="{11524551-85D5-4FB5-9ED1-9509568A95DA}">
      <dgm:prSet/>
      <dgm:spPr/>
      <dgm:t>
        <a:bodyPr/>
        <a:lstStyle/>
        <a:p>
          <a:endParaRPr lang="ru-RU"/>
        </a:p>
      </dgm:t>
    </dgm:pt>
    <dgm:pt modelId="{DA1FBEB5-11DC-4BFD-B5F5-D2A32AA88CF7}" type="sibTrans" cxnId="{11524551-85D5-4FB5-9ED1-9509568A95DA}">
      <dgm:prSet/>
      <dgm:spPr/>
      <dgm:t>
        <a:bodyPr/>
        <a:lstStyle/>
        <a:p>
          <a:endParaRPr lang="ru-RU"/>
        </a:p>
      </dgm:t>
    </dgm:pt>
    <dgm:pt modelId="{DB715826-F50B-409C-AA1F-72C5056C0F6D}">
      <dgm:prSet custT="1"/>
      <dgm:spPr/>
      <dgm:t>
        <a:bodyPr/>
        <a:lstStyle/>
        <a:p>
          <a:r>
            <a:rPr lang="ru-RU" sz="1600" b="1" dirty="0"/>
            <a:t>Социальная чувствительность</a:t>
          </a:r>
          <a:endParaRPr lang="ru-RU" sz="1600" dirty="0"/>
        </a:p>
      </dgm:t>
    </dgm:pt>
    <dgm:pt modelId="{CAB8422D-9AA5-4D3C-91AC-AB33BF6EAE61}" type="parTrans" cxnId="{00A416C3-FA28-4E2D-812B-A45ED0B27FF6}">
      <dgm:prSet/>
      <dgm:spPr/>
      <dgm:t>
        <a:bodyPr/>
        <a:lstStyle/>
        <a:p>
          <a:endParaRPr lang="ru-RU"/>
        </a:p>
      </dgm:t>
    </dgm:pt>
    <dgm:pt modelId="{A1DDE5F5-4B25-4031-A884-BEA733ED9874}" type="sibTrans" cxnId="{00A416C3-FA28-4E2D-812B-A45ED0B27FF6}">
      <dgm:prSet/>
      <dgm:spPr/>
      <dgm:t>
        <a:bodyPr/>
        <a:lstStyle/>
        <a:p>
          <a:endParaRPr lang="ru-RU"/>
        </a:p>
      </dgm:t>
    </dgm:pt>
    <dgm:pt modelId="{A4C8B6BE-1328-4572-94F7-91B2EFD61C1E}" type="pres">
      <dgm:prSet presAssocID="{91724648-10B9-4C34-998B-022FACB99A67}" presName="linearFlow" presStyleCnt="0">
        <dgm:presLayoutVars>
          <dgm:resizeHandles val="exact"/>
        </dgm:presLayoutVars>
      </dgm:prSet>
      <dgm:spPr/>
    </dgm:pt>
    <dgm:pt modelId="{A50A5B23-2775-4BA2-AE81-A8259B26C6F3}" type="pres">
      <dgm:prSet presAssocID="{C58DA690-50ED-4D95-A3F3-16DF101289B6}" presName="node" presStyleLbl="node1" presStyleIdx="0" presStyleCnt="7" custScaleX="248497">
        <dgm:presLayoutVars>
          <dgm:bulletEnabled val="1"/>
        </dgm:presLayoutVars>
      </dgm:prSet>
      <dgm:spPr/>
    </dgm:pt>
    <dgm:pt modelId="{35F40AA3-674E-4FAC-A853-EDD2B6EA63DA}" type="pres">
      <dgm:prSet presAssocID="{54D094DF-03A4-4129-B0BD-284EFEA058F0}" presName="sibTrans" presStyleLbl="sibTrans2D1" presStyleIdx="0" presStyleCnt="6"/>
      <dgm:spPr/>
    </dgm:pt>
    <dgm:pt modelId="{598CBD60-91D6-4759-B1CD-F79FA8721B35}" type="pres">
      <dgm:prSet presAssocID="{54D094DF-03A4-4129-B0BD-284EFEA058F0}" presName="connectorText" presStyleLbl="sibTrans2D1" presStyleIdx="0" presStyleCnt="6"/>
      <dgm:spPr/>
    </dgm:pt>
    <dgm:pt modelId="{53A72388-AE12-43F2-A6D2-8ED833F2FD95}" type="pres">
      <dgm:prSet presAssocID="{E558E50A-A621-4BE4-9965-77A9DCBF7B43}" presName="node" presStyleLbl="node1" presStyleIdx="1" presStyleCnt="7" custScaleX="194214">
        <dgm:presLayoutVars>
          <dgm:bulletEnabled val="1"/>
        </dgm:presLayoutVars>
      </dgm:prSet>
      <dgm:spPr/>
    </dgm:pt>
    <dgm:pt modelId="{072FBDD3-841E-4BCF-8DA7-5D7141E13FB0}" type="pres">
      <dgm:prSet presAssocID="{A6E442D1-EF4C-489C-A32A-5DC841C54DA9}" presName="sibTrans" presStyleLbl="sibTrans2D1" presStyleIdx="1" presStyleCnt="6"/>
      <dgm:spPr/>
    </dgm:pt>
    <dgm:pt modelId="{8BBD5CC0-1B8F-4759-ABC2-683037B6CDCF}" type="pres">
      <dgm:prSet presAssocID="{A6E442D1-EF4C-489C-A32A-5DC841C54DA9}" presName="connectorText" presStyleLbl="sibTrans2D1" presStyleIdx="1" presStyleCnt="6"/>
      <dgm:spPr/>
    </dgm:pt>
    <dgm:pt modelId="{EBB12038-96E0-4D6B-9F7E-2D762854EAD6}" type="pres">
      <dgm:prSet presAssocID="{CAEBB497-6C64-4FB4-B354-3956C827804F}" presName="node" presStyleLbl="node1" presStyleIdx="2" presStyleCnt="7" custScaleX="158025">
        <dgm:presLayoutVars>
          <dgm:bulletEnabled val="1"/>
        </dgm:presLayoutVars>
      </dgm:prSet>
      <dgm:spPr/>
    </dgm:pt>
    <dgm:pt modelId="{20FE1D03-292C-4A22-A727-F84243D937CF}" type="pres">
      <dgm:prSet presAssocID="{DA1FBEB5-11DC-4BFD-B5F5-D2A32AA88CF7}" presName="sibTrans" presStyleLbl="sibTrans2D1" presStyleIdx="2" presStyleCnt="6"/>
      <dgm:spPr/>
    </dgm:pt>
    <dgm:pt modelId="{FF1E28AF-0FA6-4864-9030-F2D22801B7CF}" type="pres">
      <dgm:prSet presAssocID="{DA1FBEB5-11DC-4BFD-B5F5-D2A32AA88CF7}" presName="connectorText" presStyleLbl="sibTrans2D1" presStyleIdx="2" presStyleCnt="6"/>
      <dgm:spPr/>
    </dgm:pt>
    <dgm:pt modelId="{299DEAA4-6836-4328-B09B-CF31FB7FD507}" type="pres">
      <dgm:prSet presAssocID="{DB715826-F50B-409C-AA1F-72C5056C0F6D}" presName="node" presStyleLbl="node1" presStyleIdx="3" presStyleCnt="7" custScaleX="145962">
        <dgm:presLayoutVars>
          <dgm:bulletEnabled val="1"/>
        </dgm:presLayoutVars>
      </dgm:prSet>
      <dgm:spPr/>
    </dgm:pt>
    <dgm:pt modelId="{3E8DF57E-7183-491B-BF17-E90DD599CCA6}" type="pres">
      <dgm:prSet presAssocID="{A1DDE5F5-4B25-4031-A884-BEA733ED9874}" presName="sibTrans" presStyleLbl="sibTrans2D1" presStyleIdx="3" presStyleCnt="6"/>
      <dgm:spPr/>
    </dgm:pt>
    <dgm:pt modelId="{F3C2DCE4-61BA-4E8D-97B3-791B16ADFEE3}" type="pres">
      <dgm:prSet presAssocID="{A1DDE5F5-4B25-4031-A884-BEA733ED9874}" presName="connectorText" presStyleLbl="sibTrans2D1" presStyleIdx="3" presStyleCnt="6"/>
      <dgm:spPr/>
    </dgm:pt>
    <dgm:pt modelId="{B6AAD6C4-E878-481D-A76F-BE6A772FA232}" type="pres">
      <dgm:prSet presAssocID="{2CFE4EBA-1C49-453E-B20F-6DF2EB23DB04}" presName="node" presStyleLbl="node1" presStyleIdx="4" presStyleCnt="7" custScaleX="121836" custLinFactNeighborX="-3016" custLinFactNeighborY="1924">
        <dgm:presLayoutVars>
          <dgm:bulletEnabled val="1"/>
        </dgm:presLayoutVars>
      </dgm:prSet>
      <dgm:spPr/>
    </dgm:pt>
    <dgm:pt modelId="{1956BF5F-BE0A-4BC1-B94F-B1687E7F002A}" type="pres">
      <dgm:prSet presAssocID="{CAAD8968-84CA-46B7-B13A-479DE1E796CE}" presName="sibTrans" presStyleLbl="sibTrans2D1" presStyleIdx="4" presStyleCnt="6"/>
      <dgm:spPr/>
    </dgm:pt>
    <dgm:pt modelId="{925DAEFB-E708-4F59-9BA6-C8F8F0B61018}" type="pres">
      <dgm:prSet presAssocID="{CAAD8968-84CA-46B7-B13A-479DE1E796CE}" presName="connectorText" presStyleLbl="sibTrans2D1" presStyleIdx="4" presStyleCnt="6"/>
      <dgm:spPr/>
    </dgm:pt>
    <dgm:pt modelId="{BC0D056B-C6D2-42E1-B746-1318B6DEF66E}" type="pres">
      <dgm:prSet presAssocID="{079CFF77-389D-4BEF-A8DE-DE3376D8B083}" presName="node" presStyleLbl="node1" presStyleIdx="5" presStyleCnt="7" custScaleX="91679">
        <dgm:presLayoutVars>
          <dgm:bulletEnabled val="1"/>
        </dgm:presLayoutVars>
      </dgm:prSet>
      <dgm:spPr/>
    </dgm:pt>
    <dgm:pt modelId="{1CA4E606-5650-485A-B42F-E200AB268F13}" type="pres">
      <dgm:prSet presAssocID="{CF1B0A00-55EC-4F21-862B-21151EC35CD0}" presName="sibTrans" presStyleLbl="sibTrans2D1" presStyleIdx="5" presStyleCnt="6"/>
      <dgm:spPr/>
    </dgm:pt>
    <dgm:pt modelId="{8717541D-DABD-4C13-83CE-57CC6F869D82}" type="pres">
      <dgm:prSet presAssocID="{CF1B0A00-55EC-4F21-862B-21151EC35CD0}" presName="connectorText" presStyleLbl="sibTrans2D1" presStyleIdx="5" presStyleCnt="6"/>
      <dgm:spPr/>
    </dgm:pt>
    <dgm:pt modelId="{C96DF352-B134-48CF-B5E1-8594D3A1F105}" type="pres">
      <dgm:prSet presAssocID="{1896636F-475B-4B7E-BD3C-FEEDE3C8CDEF}" presName="node" presStyleLbl="node1" presStyleIdx="6" presStyleCnt="7" custScaleX="67553">
        <dgm:presLayoutVars>
          <dgm:bulletEnabled val="1"/>
        </dgm:presLayoutVars>
      </dgm:prSet>
      <dgm:spPr/>
    </dgm:pt>
  </dgm:ptLst>
  <dgm:cxnLst>
    <dgm:cxn modelId="{A3785600-342B-458A-8626-3B00C020A875}" type="presOf" srcId="{DB715826-F50B-409C-AA1F-72C5056C0F6D}" destId="{299DEAA4-6836-4328-B09B-CF31FB7FD507}" srcOrd="0" destOrd="0" presId="urn:microsoft.com/office/officeart/2005/8/layout/process2"/>
    <dgm:cxn modelId="{925DB40B-615C-4DA0-9FD1-96B363AAAED9}" type="presOf" srcId="{CF1B0A00-55EC-4F21-862B-21151EC35CD0}" destId="{1CA4E606-5650-485A-B42F-E200AB268F13}" srcOrd="0" destOrd="0" presId="urn:microsoft.com/office/officeart/2005/8/layout/process2"/>
    <dgm:cxn modelId="{4F34930C-B7CB-4696-9FCD-541CDD1F3B56}" srcId="{91724648-10B9-4C34-998B-022FACB99A67}" destId="{C58DA690-50ED-4D95-A3F3-16DF101289B6}" srcOrd="0" destOrd="0" parTransId="{A136D8E8-D005-41CB-8C0F-C103F2FDC545}" sibTransId="{54D094DF-03A4-4129-B0BD-284EFEA058F0}"/>
    <dgm:cxn modelId="{DCDE591A-A766-4D14-801B-554EB3C07F2D}" type="presOf" srcId="{DA1FBEB5-11DC-4BFD-B5F5-D2A32AA88CF7}" destId="{20FE1D03-292C-4A22-A727-F84243D937CF}" srcOrd="0" destOrd="0" presId="urn:microsoft.com/office/officeart/2005/8/layout/process2"/>
    <dgm:cxn modelId="{F85C5B1C-C213-4214-AB7A-A26742B550F1}" type="presOf" srcId="{1896636F-475B-4B7E-BD3C-FEEDE3C8CDEF}" destId="{C96DF352-B134-48CF-B5E1-8594D3A1F105}" srcOrd="0" destOrd="0" presId="urn:microsoft.com/office/officeart/2005/8/layout/process2"/>
    <dgm:cxn modelId="{4BCC4821-6BFC-446C-9199-59696FC4BF27}" type="presOf" srcId="{CAAD8968-84CA-46B7-B13A-479DE1E796CE}" destId="{1956BF5F-BE0A-4BC1-B94F-B1687E7F002A}" srcOrd="0" destOrd="0" presId="urn:microsoft.com/office/officeart/2005/8/layout/process2"/>
    <dgm:cxn modelId="{132C7427-3AE8-4E6A-B6FB-87C07E380745}" type="presOf" srcId="{079CFF77-389D-4BEF-A8DE-DE3376D8B083}" destId="{BC0D056B-C6D2-42E1-B746-1318B6DEF66E}" srcOrd="0" destOrd="0" presId="urn:microsoft.com/office/officeart/2005/8/layout/process2"/>
    <dgm:cxn modelId="{F281CA27-11E5-46E1-805F-DA6456FDA9DA}" srcId="{91724648-10B9-4C34-998B-022FACB99A67}" destId="{079CFF77-389D-4BEF-A8DE-DE3376D8B083}" srcOrd="5" destOrd="0" parTransId="{6529C2A2-4343-413B-B04C-1F7156561C41}" sibTransId="{CF1B0A00-55EC-4F21-862B-21151EC35CD0}"/>
    <dgm:cxn modelId="{4E24BC2A-1976-4DE6-A365-2F3944DEBCDA}" type="presOf" srcId="{A1DDE5F5-4B25-4031-A884-BEA733ED9874}" destId="{F3C2DCE4-61BA-4E8D-97B3-791B16ADFEE3}" srcOrd="1" destOrd="0" presId="urn:microsoft.com/office/officeart/2005/8/layout/process2"/>
    <dgm:cxn modelId="{54891D5C-CE5C-41C4-B007-4817E3D907B3}" type="presOf" srcId="{CAEBB497-6C64-4FB4-B354-3956C827804F}" destId="{EBB12038-96E0-4D6B-9F7E-2D762854EAD6}" srcOrd="0" destOrd="0" presId="urn:microsoft.com/office/officeart/2005/8/layout/process2"/>
    <dgm:cxn modelId="{D4D2CE61-B601-4696-BA5A-B39217267DAB}" srcId="{91724648-10B9-4C34-998B-022FACB99A67}" destId="{2CFE4EBA-1C49-453E-B20F-6DF2EB23DB04}" srcOrd="4" destOrd="0" parTransId="{73645C21-D515-46A0-ACE2-E245FB485EF1}" sibTransId="{CAAD8968-84CA-46B7-B13A-479DE1E796CE}"/>
    <dgm:cxn modelId="{B22FF846-5817-4B42-A525-F70B4994EC8B}" type="presOf" srcId="{54D094DF-03A4-4129-B0BD-284EFEA058F0}" destId="{598CBD60-91D6-4759-B1CD-F79FA8721B35}" srcOrd="1" destOrd="0" presId="urn:microsoft.com/office/officeart/2005/8/layout/process2"/>
    <dgm:cxn modelId="{11524551-85D5-4FB5-9ED1-9509568A95DA}" srcId="{91724648-10B9-4C34-998B-022FACB99A67}" destId="{CAEBB497-6C64-4FB4-B354-3956C827804F}" srcOrd="2" destOrd="0" parTransId="{C03B9B9D-A458-4201-B2DB-C84DF65932D0}" sibTransId="{DA1FBEB5-11DC-4BFD-B5F5-D2A32AA88CF7}"/>
    <dgm:cxn modelId="{F665C054-A31B-44C9-9695-768A7E2D8C0A}" srcId="{91724648-10B9-4C34-998B-022FACB99A67}" destId="{1896636F-475B-4B7E-BD3C-FEEDE3C8CDEF}" srcOrd="6" destOrd="0" parTransId="{F6ED6D13-CAFB-4261-A039-800413BBAB57}" sibTransId="{18D85EC5-0D44-4CCB-8B8D-5B056D8A17A4}"/>
    <dgm:cxn modelId="{7E593A76-E148-492A-BDA0-14388944BB90}" type="presOf" srcId="{C58DA690-50ED-4D95-A3F3-16DF101289B6}" destId="{A50A5B23-2775-4BA2-AE81-A8259B26C6F3}" srcOrd="0" destOrd="0" presId="urn:microsoft.com/office/officeart/2005/8/layout/process2"/>
    <dgm:cxn modelId="{724CB285-2756-4B9D-9ACB-5866B0FA98D2}" type="presOf" srcId="{DA1FBEB5-11DC-4BFD-B5F5-D2A32AA88CF7}" destId="{FF1E28AF-0FA6-4864-9030-F2D22801B7CF}" srcOrd="1" destOrd="0" presId="urn:microsoft.com/office/officeart/2005/8/layout/process2"/>
    <dgm:cxn modelId="{859D3A94-4D82-48F3-B817-4E9899F7EE89}" type="presOf" srcId="{54D094DF-03A4-4129-B0BD-284EFEA058F0}" destId="{35F40AA3-674E-4FAC-A853-EDD2B6EA63DA}" srcOrd="0" destOrd="0" presId="urn:microsoft.com/office/officeart/2005/8/layout/process2"/>
    <dgm:cxn modelId="{6FB00EAD-6ACD-4BC5-A410-8D699E3FA972}" type="presOf" srcId="{E558E50A-A621-4BE4-9965-77A9DCBF7B43}" destId="{53A72388-AE12-43F2-A6D2-8ED833F2FD95}" srcOrd="0" destOrd="0" presId="urn:microsoft.com/office/officeart/2005/8/layout/process2"/>
    <dgm:cxn modelId="{00A416C3-FA28-4E2D-812B-A45ED0B27FF6}" srcId="{91724648-10B9-4C34-998B-022FACB99A67}" destId="{DB715826-F50B-409C-AA1F-72C5056C0F6D}" srcOrd="3" destOrd="0" parTransId="{CAB8422D-9AA5-4D3C-91AC-AB33BF6EAE61}" sibTransId="{A1DDE5F5-4B25-4031-A884-BEA733ED9874}"/>
    <dgm:cxn modelId="{0E88C9C5-6ADD-4F58-B9E9-EFBA7E271E5C}" type="presOf" srcId="{2CFE4EBA-1C49-453E-B20F-6DF2EB23DB04}" destId="{B6AAD6C4-E878-481D-A76F-BE6A772FA232}" srcOrd="0" destOrd="0" presId="urn:microsoft.com/office/officeart/2005/8/layout/process2"/>
    <dgm:cxn modelId="{4F15E5CD-A0D0-4138-9EC1-E939FE209DBF}" type="presOf" srcId="{91724648-10B9-4C34-998B-022FACB99A67}" destId="{A4C8B6BE-1328-4572-94F7-91B2EFD61C1E}" srcOrd="0" destOrd="0" presId="urn:microsoft.com/office/officeart/2005/8/layout/process2"/>
    <dgm:cxn modelId="{6574AFD3-8D46-40BE-8FC8-78DC86C56FE3}" type="presOf" srcId="{A6E442D1-EF4C-489C-A32A-5DC841C54DA9}" destId="{072FBDD3-841E-4BCF-8DA7-5D7141E13FB0}" srcOrd="0" destOrd="0" presId="urn:microsoft.com/office/officeart/2005/8/layout/process2"/>
    <dgm:cxn modelId="{86409DD8-2E70-4F3C-B0E4-E69C067B680F}" type="presOf" srcId="{A6E442D1-EF4C-489C-A32A-5DC841C54DA9}" destId="{8BBD5CC0-1B8F-4759-ABC2-683037B6CDCF}" srcOrd="1" destOrd="0" presId="urn:microsoft.com/office/officeart/2005/8/layout/process2"/>
    <dgm:cxn modelId="{DE1F1DD9-6ACC-4F9B-A63B-884078803673}" type="presOf" srcId="{CAAD8968-84CA-46B7-B13A-479DE1E796CE}" destId="{925DAEFB-E708-4F59-9BA6-C8F8F0B61018}" srcOrd="1" destOrd="0" presId="urn:microsoft.com/office/officeart/2005/8/layout/process2"/>
    <dgm:cxn modelId="{B6FE66E5-3CC3-401D-A55C-32442A85E3A3}" type="presOf" srcId="{A1DDE5F5-4B25-4031-A884-BEA733ED9874}" destId="{3E8DF57E-7183-491B-BF17-E90DD599CCA6}" srcOrd="0" destOrd="0" presId="urn:microsoft.com/office/officeart/2005/8/layout/process2"/>
    <dgm:cxn modelId="{8068D4F7-ED7F-4211-A0D2-D49F782A7758}" type="presOf" srcId="{CF1B0A00-55EC-4F21-862B-21151EC35CD0}" destId="{8717541D-DABD-4C13-83CE-57CC6F869D82}" srcOrd="1" destOrd="0" presId="urn:microsoft.com/office/officeart/2005/8/layout/process2"/>
    <dgm:cxn modelId="{1BF16FFE-ED29-45B6-B002-FF8AB385EDED}" srcId="{91724648-10B9-4C34-998B-022FACB99A67}" destId="{E558E50A-A621-4BE4-9965-77A9DCBF7B43}" srcOrd="1" destOrd="0" parTransId="{FD744215-5009-4572-BE2D-6B3312503DD5}" sibTransId="{A6E442D1-EF4C-489C-A32A-5DC841C54DA9}"/>
    <dgm:cxn modelId="{48DE711E-7BA2-40FA-8919-962400EFE31D}" type="presParOf" srcId="{A4C8B6BE-1328-4572-94F7-91B2EFD61C1E}" destId="{A50A5B23-2775-4BA2-AE81-A8259B26C6F3}" srcOrd="0" destOrd="0" presId="urn:microsoft.com/office/officeart/2005/8/layout/process2"/>
    <dgm:cxn modelId="{88B5A513-88CA-41E3-AC81-C8964321CE2B}" type="presParOf" srcId="{A4C8B6BE-1328-4572-94F7-91B2EFD61C1E}" destId="{35F40AA3-674E-4FAC-A853-EDD2B6EA63DA}" srcOrd="1" destOrd="0" presId="urn:microsoft.com/office/officeart/2005/8/layout/process2"/>
    <dgm:cxn modelId="{03A2F289-CCF0-4D62-B7E5-743B38A3FD1A}" type="presParOf" srcId="{35F40AA3-674E-4FAC-A853-EDD2B6EA63DA}" destId="{598CBD60-91D6-4759-B1CD-F79FA8721B35}" srcOrd="0" destOrd="0" presId="urn:microsoft.com/office/officeart/2005/8/layout/process2"/>
    <dgm:cxn modelId="{9E6D6360-66AA-4E84-983B-F60FA6005984}" type="presParOf" srcId="{A4C8B6BE-1328-4572-94F7-91B2EFD61C1E}" destId="{53A72388-AE12-43F2-A6D2-8ED833F2FD95}" srcOrd="2" destOrd="0" presId="urn:microsoft.com/office/officeart/2005/8/layout/process2"/>
    <dgm:cxn modelId="{AA319077-7FE9-4E0C-9923-5DA2B7EDC57B}" type="presParOf" srcId="{A4C8B6BE-1328-4572-94F7-91B2EFD61C1E}" destId="{072FBDD3-841E-4BCF-8DA7-5D7141E13FB0}" srcOrd="3" destOrd="0" presId="urn:microsoft.com/office/officeart/2005/8/layout/process2"/>
    <dgm:cxn modelId="{80B99091-2B58-4FD8-A32B-507373FCC1CA}" type="presParOf" srcId="{072FBDD3-841E-4BCF-8DA7-5D7141E13FB0}" destId="{8BBD5CC0-1B8F-4759-ABC2-683037B6CDCF}" srcOrd="0" destOrd="0" presId="urn:microsoft.com/office/officeart/2005/8/layout/process2"/>
    <dgm:cxn modelId="{FD9826F4-D745-42C4-8F8D-8B046CCFBD8E}" type="presParOf" srcId="{A4C8B6BE-1328-4572-94F7-91B2EFD61C1E}" destId="{EBB12038-96E0-4D6B-9F7E-2D762854EAD6}" srcOrd="4" destOrd="0" presId="urn:microsoft.com/office/officeart/2005/8/layout/process2"/>
    <dgm:cxn modelId="{83DB8E0C-AD2D-4B33-869F-15C25F21ED5F}" type="presParOf" srcId="{A4C8B6BE-1328-4572-94F7-91B2EFD61C1E}" destId="{20FE1D03-292C-4A22-A727-F84243D937CF}" srcOrd="5" destOrd="0" presId="urn:microsoft.com/office/officeart/2005/8/layout/process2"/>
    <dgm:cxn modelId="{7C151275-BDF7-43DB-9D54-E847A47D070C}" type="presParOf" srcId="{20FE1D03-292C-4A22-A727-F84243D937CF}" destId="{FF1E28AF-0FA6-4864-9030-F2D22801B7CF}" srcOrd="0" destOrd="0" presId="urn:microsoft.com/office/officeart/2005/8/layout/process2"/>
    <dgm:cxn modelId="{222C0575-8A4C-4A6B-A59F-234961073D71}" type="presParOf" srcId="{A4C8B6BE-1328-4572-94F7-91B2EFD61C1E}" destId="{299DEAA4-6836-4328-B09B-CF31FB7FD507}" srcOrd="6" destOrd="0" presId="urn:microsoft.com/office/officeart/2005/8/layout/process2"/>
    <dgm:cxn modelId="{197D2B78-8CCC-4F9E-8D57-6BFEE175231D}" type="presParOf" srcId="{A4C8B6BE-1328-4572-94F7-91B2EFD61C1E}" destId="{3E8DF57E-7183-491B-BF17-E90DD599CCA6}" srcOrd="7" destOrd="0" presId="urn:microsoft.com/office/officeart/2005/8/layout/process2"/>
    <dgm:cxn modelId="{152A997E-0711-4233-A700-AC4C93AFDC2E}" type="presParOf" srcId="{3E8DF57E-7183-491B-BF17-E90DD599CCA6}" destId="{F3C2DCE4-61BA-4E8D-97B3-791B16ADFEE3}" srcOrd="0" destOrd="0" presId="urn:microsoft.com/office/officeart/2005/8/layout/process2"/>
    <dgm:cxn modelId="{25AF86F9-3667-41F2-B5CA-0141DA8E0486}" type="presParOf" srcId="{A4C8B6BE-1328-4572-94F7-91B2EFD61C1E}" destId="{B6AAD6C4-E878-481D-A76F-BE6A772FA232}" srcOrd="8" destOrd="0" presId="urn:microsoft.com/office/officeart/2005/8/layout/process2"/>
    <dgm:cxn modelId="{445BB40D-3F5C-4D00-A8F8-9454CFC79715}" type="presParOf" srcId="{A4C8B6BE-1328-4572-94F7-91B2EFD61C1E}" destId="{1956BF5F-BE0A-4BC1-B94F-B1687E7F002A}" srcOrd="9" destOrd="0" presId="urn:microsoft.com/office/officeart/2005/8/layout/process2"/>
    <dgm:cxn modelId="{AE629BE3-047E-45C8-87C3-CFD0D2AB6F6B}" type="presParOf" srcId="{1956BF5F-BE0A-4BC1-B94F-B1687E7F002A}" destId="{925DAEFB-E708-4F59-9BA6-C8F8F0B61018}" srcOrd="0" destOrd="0" presId="urn:microsoft.com/office/officeart/2005/8/layout/process2"/>
    <dgm:cxn modelId="{09670ECD-D50A-4DED-AAFD-4AE0DD086905}" type="presParOf" srcId="{A4C8B6BE-1328-4572-94F7-91B2EFD61C1E}" destId="{BC0D056B-C6D2-42E1-B746-1318B6DEF66E}" srcOrd="10" destOrd="0" presId="urn:microsoft.com/office/officeart/2005/8/layout/process2"/>
    <dgm:cxn modelId="{EF58E174-3E7A-4945-AB69-23A1E0544788}" type="presParOf" srcId="{A4C8B6BE-1328-4572-94F7-91B2EFD61C1E}" destId="{1CA4E606-5650-485A-B42F-E200AB268F13}" srcOrd="11" destOrd="0" presId="urn:microsoft.com/office/officeart/2005/8/layout/process2"/>
    <dgm:cxn modelId="{65802D94-A456-4564-8AD1-E4E2BEFF3F0F}" type="presParOf" srcId="{1CA4E606-5650-485A-B42F-E200AB268F13}" destId="{8717541D-DABD-4C13-83CE-57CC6F869D82}" srcOrd="0" destOrd="0" presId="urn:microsoft.com/office/officeart/2005/8/layout/process2"/>
    <dgm:cxn modelId="{687992CF-0FC0-459A-B0AB-8B7CEA52269A}" type="presParOf" srcId="{A4C8B6BE-1328-4572-94F7-91B2EFD61C1E}" destId="{C96DF352-B134-48CF-B5E1-8594D3A1F105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2</a:t>
          </a:r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Академическая одаренность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проявляется в способность к обучению (высокой </a:t>
          </a:r>
          <a:r>
            <a:rPr lang="ru-RU" dirty="0" err="1">
              <a:latin typeface="Times New Roman" pitchFamily="18" charset="0"/>
              <a:cs typeface="Times New Roman" pitchFamily="18" charset="0"/>
            </a:rPr>
            <a:t>обучаемости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, сформированности навыков учебной деятельности), к усваиванию информации на фоне достаточно высокого или выше среднего уровня интеллекта. </a:t>
          </a:r>
          <a:endParaRPr lang="ru-RU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DF43D94E-7B7F-4949-A720-3E164BB11EC2}" type="presOf" srcId="{AED370EA-5BEC-4533-BEAA-BD781F2DBCB5}" destId="{9437BF06-734D-4BED-88CD-FD05480A92BE}" srcOrd="0" destOrd="0" presId="urn:microsoft.com/office/officeart/2005/8/layout/chevron2"/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5BA7F471-4119-423D-9E47-0FACA28D5B33}" type="presOf" srcId="{3B5EAC25-487E-4A5A-954C-87F12E7527BE}" destId="{B6ED8947-AC03-4767-BB35-0C736FAD2329}" srcOrd="0" destOrd="0" presId="urn:microsoft.com/office/officeart/2005/8/layout/chevron2"/>
    <dgm:cxn modelId="{1307D283-A996-45D7-98C3-B3DF374F40D9}" type="presOf" srcId="{41FA46DF-C8BC-4EED-90CE-4DB106EDC913}" destId="{87818B5F-BF35-4A26-AAD8-549499E7C7D7}" srcOrd="0" destOrd="0" presId="urn:microsoft.com/office/officeart/2005/8/layout/chevron2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29E1D413-C9CF-4C1D-A8EA-1B70014A6265}" type="presParOf" srcId="{87818B5F-BF35-4A26-AAD8-549499E7C7D7}" destId="{97A21F8B-E331-4B82-A0F4-61037BFAAC6D}" srcOrd="0" destOrd="0" presId="urn:microsoft.com/office/officeart/2005/8/layout/chevron2"/>
    <dgm:cxn modelId="{7D67F069-79A4-45B6-9906-E83642A7E6D5}" type="presParOf" srcId="{97A21F8B-E331-4B82-A0F4-61037BFAAC6D}" destId="{9437BF06-734D-4BED-88CD-FD05480A92BE}" srcOrd="0" destOrd="0" presId="urn:microsoft.com/office/officeart/2005/8/layout/chevron2"/>
    <dgm:cxn modelId="{E8EA53C8-C3CE-4D24-B8BC-E0289E9ADDCB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B233AA-FA21-490C-B4AB-76527A020D1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B8A447C-E051-450D-9EFF-10B7A7F3A023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Академическая успешность</a:t>
          </a:r>
        </a:p>
      </dgm:t>
    </dgm:pt>
    <dgm:pt modelId="{8E24564C-5A40-4691-92D6-19BE9FA20263}" type="parTrans" cxnId="{09330836-4E39-4A61-880F-5E8B44630515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68DDB356-BCEF-433F-81A4-75444D0CBD40}" type="sibTrans" cxnId="{09330836-4E39-4A61-880F-5E8B44630515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2CFDCCC1-4252-4912-8B25-7B47CE14152A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Исполнительность</a:t>
          </a:r>
        </a:p>
      </dgm:t>
    </dgm:pt>
    <dgm:pt modelId="{A70CFDB9-35CE-4ED8-AB1B-0D9456CA01CF}" type="parTrans" cxnId="{8F746DC8-F1F9-4EC1-AD28-D20C0AF0E548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B3E3942-CBF3-4EC7-AF53-C11F3B0C483F}" type="sibTrans" cxnId="{8F746DC8-F1F9-4EC1-AD28-D20C0AF0E548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2CAC90A-2627-4E7A-926B-00A262FFC1AA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Высокая </a:t>
          </a:r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обучаемость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9C5C940-60A2-48E7-A60A-1A912F986C25}" type="parTrans" cxnId="{0CD33CC3-BBA6-429F-8955-214FDBCD6E6A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5A9163E-CE70-4151-8ECB-902A66452043}" type="sibTrans" cxnId="{0CD33CC3-BBA6-429F-8955-214FDBCD6E6A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75521AAA-0C9D-4D93-92A9-5DC15BD32E2F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Общая эрудированность</a:t>
          </a:r>
        </a:p>
      </dgm:t>
    </dgm:pt>
    <dgm:pt modelId="{8D75E2F5-7685-4B3C-AEF2-E70F3D7E17C1}" type="parTrans" cxnId="{2A762B04-1F37-4F32-ACE7-72E796C515C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CF52886-C967-45D0-B7E0-BDE15FF1028F}" type="sibTrans" cxnId="{2A762B04-1F37-4F32-ACE7-72E796C515C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FFF1A66A-475C-477C-B7F0-10FE1F03B67F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Упорство, настойчивость в достижении поставленной задачи</a:t>
          </a:r>
        </a:p>
      </dgm:t>
    </dgm:pt>
    <dgm:pt modelId="{38905F59-B338-4FEC-A411-BE811D53F14D}" type="parTrans" cxnId="{D21EA510-50D8-4467-A03C-459DA8174B84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C2DBD0D1-ACF9-45E5-8E19-714E4C09B2AC}" type="sibTrans" cxnId="{D21EA510-50D8-4467-A03C-459DA8174B84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D94E2F11-C5BA-4830-B485-277786AF7756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Развитая речь</a:t>
          </a:r>
        </a:p>
      </dgm:t>
    </dgm:pt>
    <dgm:pt modelId="{95EF1460-AE38-4F71-821B-DF0CF5E5BF24}" type="parTrans" cxnId="{08D3250E-973A-4495-8BEE-F89E15BAB686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68837165-39FB-401B-8C1B-281997062187}" type="sibTrans" cxnId="{08D3250E-973A-4495-8BEE-F89E15BAB686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6F251F8B-C7E9-4880-AB3C-3310B81E86A8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Потребность много читать</a:t>
          </a:r>
        </a:p>
      </dgm:t>
    </dgm:pt>
    <dgm:pt modelId="{C362F13E-95CF-4787-A995-F9A39546B77E}" type="parTrans" cxnId="{28553EA3-5500-4334-8C86-57D68594611F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BB4227A-1B53-4789-986F-FCB6AA0622A0}" type="sibTrans" cxnId="{28553EA3-5500-4334-8C86-57D68594611F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4229EC8F-18DE-4FAE-8AFA-66B6A2869230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Заинтересован в новой информации</a:t>
          </a:r>
        </a:p>
      </dgm:t>
    </dgm:pt>
    <dgm:pt modelId="{421A9CEC-A710-4EDA-A647-5DD256D08307}" type="parTrans" cxnId="{066BED99-BCAF-4AAC-BA1D-F1E00CC622E1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1EA10864-0CE8-4770-8089-CD1ED398D284}" type="sibTrans" cxnId="{066BED99-BCAF-4AAC-BA1D-F1E00CC622E1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157589F-1945-4883-B1D2-87C34EAA985B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Сформированная академическая мотивация</a:t>
          </a:r>
        </a:p>
      </dgm:t>
    </dgm:pt>
    <dgm:pt modelId="{F4442FF7-3EF7-413F-97BC-D6C673BFA74F}" type="parTrans" cxnId="{E95BACF4-8D8C-482D-B758-44B615B4A3D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0E5300BE-318A-45A6-BFAA-E6B538F8B10A}" type="sibTrans" cxnId="{E95BACF4-8D8C-482D-B758-44B615B4A3D9}">
      <dgm:prSet/>
      <dgm:spPr/>
      <dgm:t>
        <a:bodyPr/>
        <a:lstStyle/>
        <a:p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9C5FDD91-E6B8-42C2-A2D0-D1AAF947D432}" type="pres">
      <dgm:prSet presAssocID="{50B233AA-FA21-490C-B4AB-76527A020D14}" presName="linear" presStyleCnt="0">
        <dgm:presLayoutVars>
          <dgm:dir/>
          <dgm:animLvl val="lvl"/>
          <dgm:resizeHandles val="exact"/>
        </dgm:presLayoutVars>
      </dgm:prSet>
      <dgm:spPr/>
    </dgm:pt>
    <dgm:pt modelId="{9C67A093-0365-4F69-B481-B60D2670B6D1}" type="pres">
      <dgm:prSet presAssocID="{1B8A447C-E051-450D-9EFF-10B7A7F3A023}" presName="parentLin" presStyleCnt="0"/>
      <dgm:spPr/>
    </dgm:pt>
    <dgm:pt modelId="{7E5A4116-1C04-459C-AE9F-1C92A1E1297A}" type="pres">
      <dgm:prSet presAssocID="{1B8A447C-E051-450D-9EFF-10B7A7F3A023}" presName="parentLeftMargin" presStyleLbl="node1" presStyleIdx="0" presStyleCnt="9"/>
      <dgm:spPr/>
    </dgm:pt>
    <dgm:pt modelId="{BE7786D1-0DB9-4B7A-9B20-755171C5A18B}" type="pres">
      <dgm:prSet presAssocID="{1B8A447C-E051-450D-9EFF-10B7A7F3A023}" presName="parentText" presStyleLbl="node1" presStyleIdx="0" presStyleCnt="9" custScaleX="111521">
        <dgm:presLayoutVars>
          <dgm:chMax val="0"/>
          <dgm:bulletEnabled val="1"/>
        </dgm:presLayoutVars>
      </dgm:prSet>
      <dgm:spPr/>
    </dgm:pt>
    <dgm:pt modelId="{126ACDDE-5660-4E6B-B3E9-EFC7B14ED8FA}" type="pres">
      <dgm:prSet presAssocID="{1B8A447C-E051-450D-9EFF-10B7A7F3A023}" presName="negativeSpace" presStyleCnt="0"/>
      <dgm:spPr/>
    </dgm:pt>
    <dgm:pt modelId="{0C85068C-4EFC-4343-9DD7-30F010205E95}" type="pres">
      <dgm:prSet presAssocID="{1B8A447C-E051-450D-9EFF-10B7A7F3A023}" presName="childText" presStyleLbl="conFgAcc1" presStyleIdx="0" presStyleCnt="9">
        <dgm:presLayoutVars>
          <dgm:bulletEnabled val="1"/>
        </dgm:presLayoutVars>
      </dgm:prSet>
      <dgm:spPr/>
    </dgm:pt>
    <dgm:pt modelId="{82D0529B-8005-44BF-846E-D459751E9247}" type="pres">
      <dgm:prSet presAssocID="{68DDB356-BCEF-433F-81A4-75444D0CBD40}" presName="spaceBetweenRectangles" presStyleCnt="0"/>
      <dgm:spPr/>
    </dgm:pt>
    <dgm:pt modelId="{440BC56F-93BF-477D-8B48-D3C5B959E37A}" type="pres">
      <dgm:prSet presAssocID="{2CFDCCC1-4252-4912-8B25-7B47CE14152A}" presName="parentLin" presStyleCnt="0"/>
      <dgm:spPr/>
    </dgm:pt>
    <dgm:pt modelId="{2923442D-1B63-4D46-A47E-D5F15140E897}" type="pres">
      <dgm:prSet presAssocID="{2CFDCCC1-4252-4912-8B25-7B47CE14152A}" presName="parentLeftMargin" presStyleLbl="node1" presStyleIdx="0" presStyleCnt="9"/>
      <dgm:spPr/>
    </dgm:pt>
    <dgm:pt modelId="{9C8C3720-FCB0-4F89-A67D-88772DD6D568}" type="pres">
      <dgm:prSet presAssocID="{2CFDCCC1-4252-4912-8B25-7B47CE14152A}" presName="parentText" presStyleLbl="node1" presStyleIdx="1" presStyleCnt="9" custScaleX="111520">
        <dgm:presLayoutVars>
          <dgm:chMax val="0"/>
          <dgm:bulletEnabled val="1"/>
        </dgm:presLayoutVars>
      </dgm:prSet>
      <dgm:spPr/>
    </dgm:pt>
    <dgm:pt modelId="{3B0D8AC0-AFA6-47CD-8F77-8990B697BE2C}" type="pres">
      <dgm:prSet presAssocID="{2CFDCCC1-4252-4912-8B25-7B47CE14152A}" presName="negativeSpace" presStyleCnt="0"/>
      <dgm:spPr/>
    </dgm:pt>
    <dgm:pt modelId="{01B0362F-F72F-4D2C-A7C2-1952BAB875E0}" type="pres">
      <dgm:prSet presAssocID="{2CFDCCC1-4252-4912-8B25-7B47CE14152A}" presName="childText" presStyleLbl="conFgAcc1" presStyleIdx="1" presStyleCnt="9">
        <dgm:presLayoutVars>
          <dgm:bulletEnabled val="1"/>
        </dgm:presLayoutVars>
      </dgm:prSet>
      <dgm:spPr/>
    </dgm:pt>
    <dgm:pt modelId="{77807A58-A484-475C-9E0D-9DC57FA1D800}" type="pres">
      <dgm:prSet presAssocID="{0B3E3942-CBF3-4EC7-AF53-C11F3B0C483F}" presName="spaceBetweenRectangles" presStyleCnt="0"/>
      <dgm:spPr/>
    </dgm:pt>
    <dgm:pt modelId="{B988A6D8-A8BD-47F9-AED4-BB6548619766}" type="pres">
      <dgm:prSet presAssocID="{92CAC90A-2627-4E7A-926B-00A262FFC1AA}" presName="parentLin" presStyleCnt="0"/>
      <dgm:spPr/>
    </dgm:pt>
    <dgm:pt modelId="{4DE51CE6-C253-4BAB-8C25-E63E6BB239D5}" type="pres">
      <dgm:prSet presAssocID="{92CAC90A-2627-4E7A-926B-00A262FFC1AA}" presName="parentLeftMargin" presStyleLbl="node1" presStyleIdx="1" presStyleCnt="9"/>
      <dgm:spPr/>
    </dgm:pt>
    <dgm:pt modelId="{D4EBDEE5-E738-44C4-A31E-9A21B7BA5174}" type="pres">
      <dgm:prSet presAssocID="{92CAC90A-2627-4E7A-926B-00A262FFC1AA}" presName="parentText" presStyleLbl="node1" presStyleIdx="2" presStyleCnt="9" custScaleX="111521">
        <dgm:presLayoutVars>
          <dgm:chMax val="0"/>
          <dgm:bulletEnabled val="1"/>
        </dgm:presLayoutVars>
      </dgm:prSet>
      <dgm:spPr/>
    </dgm:pt>
    <dgm:pt modelId="{A99ED250-097D-4E14-9924-7E891C103271}" type="pres">
      <dgm:prSet presAssocID="{92CAC90A-2627-4E7A-926B-00A262FFC1AA}" presName="negativeSpace" presStyleCnt="0"/>
      <dgm:spPr/>
    </dgm:pt>
    <dgm:pt modelId="{CC88A529-9274-43AE-9024-92A7A481B719}" type="pres">
      <dgm:prSet presAssocID="{92CAC90A-2627-4E7A-926B-00A262FFC1AA}" presName="childText" presStyleLbl="conFgAcc1" presStyleIdx="2" presStyleCnt="9">
        <dgm:presLayoutVars>
          <dgm:bulletEnabled val="1"/>
        </dgm:presLayoutVars>
      </dgm:prSet>
      <dgm:spPr/>
    </dgm:pt>
    <dgm:pt modelId="{F00CC703-1F54-4754-963B-3302180770D9}" type="pres">
      <dgm:prSet presAssocID="{E5A9163E-CE70-4151-8ECB-902A66452043}" presName="spaceBetweenRectangles" presStyleCnt="0"/>
      <dgm:spPr/>
    </dgm:pt>
    <dgm:pt modelId="{AA0F960E-7A84-4DD8-AAF2-5505022646D5}" type="pres">
      <dgm:prSet presAssocID="{FFF1A66A-475C-477C-B7F0-10FE1F03B67F}" presName="parentLin" presStyleCnt="0"/>
      <dgm:spPr/>
    </dgm:pt>
    <dgm:pt modelId="{D796D471-A8BE-4726-BD39-F2B15452685A}" type="pres">
      <dgm:prSet presAssocID="{FFF1A66A-475C-477C-B7F0-10FE1F03B67F}" presName="parentLeftMargin" presStyleLbl="node1" presStyleIdx="2" presStyleCnt="9"/>
      <dgm:spPr/>
    </dgm:pt>
    <dgm:pt modelId="{209F2D13-E4A2-4507-B530-52BA0A5C94D0}" type="pres">
      <dgm:prSet presAssocID="{FFF1A66A-475C-477C-B7F0-10FE1F03B67F}" presName="parentText" presStyleLbl="node1" presStyleIdx="3" presStyleCnt="9" custScaleX="111520">
        <dgm:presLayoutVars>
          <dgm:chMax val="0"/>
          <dgm:bulletEnabled val="1"/>
        </dgm:presLayoutVars>
      </dgm:prSet>
      <dgm:spPr/>
    </dgm:pt>
    <dgm:pt modelId="{1047BEA9-FDD8-476E-BF4B-BB2DD0F73FC2}" type="pres">
      <dgm:prSet presAssocID="{FFF1A66A-475C-477C-B7F0-10FE1F03B67F}" presName="negativeSpace" presStyleCnt="0"/>
      <dgm:spPr/>
    </dgm:pt>
    <dgm:pt modelId="{128C94A5-49F2-41A7-8557-EDE156C4C5D7}" type="pres">
      <dgm:prSet presAssocID="{FFF1A66A-475C-477C-B7F0-10FE1F03B67F}" presName="childText" presStyleLbl="conFgAcc1" presStyleIdx="3" presStyleCnt="9">
        <dgm:presLayoutVars>
          <dgm:bulletEnabled val="1"/>
        </dgm:presLayoutVars>
      </dgm:prSet>
      <dgm:spPr/>
    </dgm:pt>
    <dgm:pt modelId="{8F612B6F-5968-43B4-B54F-D63760616B6C}" type="pres">
      <dgm:prSet presAssocID="{C2DBD0D1-ACF9-45E5-8E19-714E4C09B2AC}" presName="spaceBetweenRectangles" presStyleCnt="0"/>
      <dgm:spPr/>
    </dgm:pt>
    <dgm:pt modelId="{814E23D5-E406-4216-8922-3F7A4CCBC290}" type="pres">
      <dgm:prSet presAssocID="{D94E2F11-C5BA-4830-B485-277786AF7756}" presName="parentLin" presStyleCnt="0"/>
      <dgm:spPr/>
    </dgm:pt>
    <dgm:pt modelId="{2272111E-E58C-49CB-BA76-651B2D4E0CD1}" type="pres">
      <dgm:prSet presAssocID="{D94E2F11-C5BA-4830-B485-277786AF7756}" presName="parentLeftMargin" presStyleLbl="node1" presStyleIdx="3" presStyleCnt="9"/>
      <dgm:spPr/>
    </dgm:pt>
    <dgm:pt modelId="{D7A026E8-7F2C-43E7-81C0-9C5F1CD5D87A}" type="pres">
      <dgm:prSet presAssocID="{D94E2F11-C5BA-4830-B485-277786AF7756}" presName="parentText" presStyleLbl="node1" presStyleIdx="4" presStyleCnt="9" custScaleX="111521">
        <dgm:presLayoutVars>
          <dgm:chMax val="0"/>
          <dgm:bulletEnabled val="1"/>
        </dgm:presLayoutVars>
      </dgm:prSet>
      <dgm:spPr/>
    </dgm:pt>
    <dgm:pt modelId="{D3B93012-4595-44B8-9986-D4A829DCF87A}" type="pres">
      <dgm:prSet presAssocID="{D94E2F11-C5BA-4830-B485-277786AF7756}" presName="negativeSpace" presStyleCnt="0"/>
      <dgm:spPr/>
    </dgm:pt>
    <dgm:pt modelId="{DCEDE864-2B13-49EB-85A8-D67C31020AB1}" type="pres">
      <dgm:prSet presAssocID="{D94E2F11-C5BA-4830-B485-277786AF7756}" presName="childText" presStyleLbl="conFgAcc1" presStyleIdx="4" presStyleCnt="9">
        <dgm:presLayoutVars>
          <dgm:bulletEnabled val="1"/>
        </dgm:presLayoutVars>
      </dgm:prSet>
      <dgm:spPr/>
    </dgm:pt>
    <dgm:pt modelId="{B2865BCA-8081-4BBF-BBEB-D19F005EB819}" type="pres">
      <dgm:prSet presAssocID="{68837165-39FB-401B-8C1B-281997062187}" presName="spaceBetweenRectangles" presStyleCnt="0"/>
      <dgm:spPr/>
    </dgm:pt>
    <dgm:pt modelId="{DAED0F30-37B1-411F-858B-56C8E1B5069B}" type="pres">
      <dgm:prSet presAssocID="{75521AAA-0C9D-4D93-92A9-5DC15BD32E2F}" presName="parentLin" presStyleCnt="0"/>
      <dgm:spPr/>
    </dgm:pt>
    <dgm:pt modelId="{82F24988-1078-4D0E-B047-EF3C696F56FF}" type="pres">
      <dgm:prSet presAssocID="{75521AAA-0C9D-4D93-92A9-5DC15BD32E2F}" presName="parentLeftMargin" presStyleLbl="node1" presStyleIdx="4" presStyleCnt="9"/>
      <dgm:spPr/>
    </dgm:pt>
    <dgm:pt modelId="{C9B34959-8771-4B59-A2E5-E29B3888A72A}" type="pres">
      <dgm:prSet presAssocID="{75521AAA-0C9D-4D93-92A9-5DC15BD32E2F}" presName="parentText" presStyleLbl="node1" presStyleIdx="5" presStyleCnt="9" custScaleX="111521">
        <dgm:presLayoutVars>
          <dgm:chMax val="0"/>
          <dgm:bulletEnabled val="1"/>
        </dgm:presLayoutVars>
      </dgm:prSet>
      <dgm:spPr/>
    </dgm:pt>
    <dgm:pt modelId="{A0651C60-8578-4D75-8FEA-E60143536FD0}" type="pres">
      <dgm:prSet presAssocID="{75521AAA-0C9D-4D93-92A9-5DC15BD32E2F}" presName="negativeSpace" presStyleCnt="0"/>
      <dgm:spPr/>
    </dgm:pt>
    <dgm:pt modelId="{C17C00AF-6A9C-4DDB-975F-FC75A71A81D1}" type="pres">
      <dgm:prSet presAssocID="{75521AAA-0C9D-4D93-92A9-5DC15BD32E2F}" presName="childText" presStyleLbl="conFgAcc1" presStyleIdx="5" presStyleCnt="9">
        <dgm:presLayoutVars>
          <dgm:bulletEnabled val="1"/>
        </dgm:presLayoutVars>
      </dgm:prSet>
      <dgm:spPr/>
    </dgm:pt>
    <dgm:pt modelId="{35FA0214-6AAA-45BF-AFDE-2D9F458C1481}" type="pres">
      <dgm:prSet presAssocID="{ECF52886-C967-45D0-B7E0-BDE15FF1028F}" presName="spaceBetweenRectangles" presStyleCnt="0"/>
      <dgm:spPr/>
    </dgm:pt>
    <dgm:pt modelId="{B36F57D0-538F-4619-A04A-7E3BE83CA7BA}" type="pres">
      <dgm:prSet presAssocID="{6F251F8B-C7E9-4880-AB3C-3310B81E86A8}" presName="parentLin" presStyleCnt="0"/>
      <dgm:spPr/>
    </dgm:pt>
    <dgm:pt modelId="{E4FF867D-6C9C-4008-B53E-9EF1F02D44D1}" type="pres">
      <dgm:prSet presAssocID="{6F251F8B-C7E9-4880-AB3C-3310B81E86A8}" presName="parentLeftMargin" presStyleLbl="node1" presStyleIdx="5" presStyleCnt="9"/>
      <dgm:spPr/>
    </dgm:pt>
    <dgm:pt modelId="{C1F4986B-27AC-448D-BDFC-FABE1F8DE6AD}" type="pres">
      <dgm:prSet presAssocID="{6F251F8B-C7E9-4880-AB3C-3310B81E86A8}" presName="parentText" presStyleLbl="node1" presStyleIdx="6" presStyleCnt="9" custScaleX="111521">
        <dgm:presLayoutVars>
          <dgm:chMax val="0"/>
          <dgm:bulletEnabled val="1"/>
        </dgm:presLayoutVars>
      </dgm:prSet>
      <dgm:spPr/>
    </dgm:pt>
    <dgm:pt modelId="{137C8F1D-FD66-490B-918B-82E945B44D6C}" type="pres">
      <dgm:prSet presAssocID="{6F251F8B-C7E9-4880-AB3C-3310B81E86A8}" presName="negativeSpace" presStyleCnt="0"/>
      <dgm:spPr/>
    </dgm:pt>
    <dgm:pt modelId="{8FA6F9CD-CF21-477C-96F3-7C76E26ED170}" type="pres">
      <dgm:prSet presAssocID="{6F251F8B-C7E9-4880-AB3C-3310B81E86A8}" presName="childText" presStyleLbl="conFgAcc1" presStyleIdx="6" presStyleCnt="9">
        <dgm:presLayoutVars>
          <dgm:bulletEnabled val="1"/>
        </dgm:presLayoutVars>
      </dgm:prSet>
      <dgm:spPr/>
    </dgm:pt>
    <dgm:pt modelId="{5F54A267-2706-44B1-A513-F54CBF9767C1}" type="pres">
      <dgm:prSet presAssocID="{0BB4227A-1B53-4789-986F-FCB6AA0622A0}" presName="spaceBetweenRectangles" presStyleCnt="0"/>
      <dgm:spPr/>
    </dgm:pt>
    <dgm:pt modelId="{CB9934A8-65BD-4ADF-B7FC-B4E877903868}" type="pres">
      <dgm:prSet presAssocID="{4229EC8F-18DE-4FAE-8AFA-66B6A2869230}" presName="parentLin" presStyleCnt="0"/>
      <dgm:spPr/>
    </dgm:pt>
    <dgm:pt modelId="{5E465831-A0ED-4571-9E1C-54C671C79355}" type="pres">
      <dgm:prSet presAssocID="{4229EC8F-18DE-4FAE-8AFA-66B6A2869230}" presName="parentLeftMargin" presStyleLbl="node1" presStyleIdx="6" presStyleCnt="9"/>
      <dgm:spPr/>
    </dgm:pt>
    <dgm:pt modelId="{1BF2C7E6-E881-4AEC-841B-C290C96CAABE}" type="pres">
      <dgm:prSet presAssocID="{4229EC8F-18DE-4FAE-8AFA-66B6A2869230}" presName="parentText" presStyleLbl="node1" presStyleIdx="7" presStyleCnt="9" custScaleX="111520">
        <dgm:presLayoutVars>
          <dgm:chMax val="0"/>
          <dgm:bulletEnabled val="1"/>
        </dgm:presLayoutVars>
      </dgm:prSet>
      <dgm:spPr/>
    </dgm:pt>
    <dgm:pt modelId="{DBC805E7-6425-4822-9965-8A52C8FE1948}" type="pres">
      <dgm:prSet presAssocID="{4229EC8F-18DE-4FAE-8AFA-66B6A2869230}" presName="negativeSpace" presStyleCnt="0"/>
      <dgm:spPr/>
    </dgm:pt>
    <dgm:pt modelId="{E08F7FBD-6C27-43EB-B9F1-9CC03F7134A0}" type="pres">
      <dgm:prSet presAssocID="{4229EC8F-18DE-4FAE-8AFA-66B6A2869230}" presName="childText" presStyleLbl="conFgAcc1" presStyleIdx="7" presStyleCnt="9">
        <dgm:presLayoutVars>
          <dgm:bulletEnabled val="1"/>
        </dgm:presLayoutVars>
      </dgm:prSet>
      <dgm:spPr/>
    </dgm:pt>
    <dgm:pt modelId="{A5A85D12-AF41-4EFB-A04C-19B4C02855EB}" type="pres">
      <dgm:prSet presAssocID="{1EA10864-0CE8-4770-8089-CD1ED398D284}" presName="spaceBetweenRectangles" presStyleCnt="0"/>
      <dgm:spPr/>
    </dgm:pt>
    <dgm:pt modelId="{29F2B3C4-8AE9-4440-8FAD-9D94391207AE}" type="pres">
      <dgm:prSet presAssocID="{0157589F-1945-4883-B1D2-87C34EAA985B}" presName="parentLin" presStyleCnt="0"/>
      <dgm:spPr/>
    </dgm:pt>
    <dgm:pt modelId="{4CB7D181-0A9C-47B6-9A5B-0855C1C538D2}" type="pres">
      <dgm:prSet presAssocID="{0157589F-1945-4883-B1D2-87C34EAA985B}" presName="parentLeftMargin" presStyleLbl="node1" presStyleIdx="7" presStyleCnt="9"/>
      <dgm:spPr/>
    </dgm:pt>
    <dgm:pt modelId="{C09E0886-5F9D-4CB6-B82E-BB13788520E6}" type="pres">
      <dgm:prSet presAssocID="{0157589F-1945-4883-B1D2-87C34EAA985B}" presName="parentText" presStyleLbl="node1" presStyleIdx="8" presStyleCnt="9" custScaleX="111521">
        <dgm:presLayoutVars>
          <dgm:chMax val="0"/>
          <dgm:bulletEnabled val="1"/>
        </dgm:presLayoutVars>
      </dgm:prSet>
      <dgm:spPr/>
    </dgm:pt>
    <dgm:pt modelId="{3C3341BE-B262-44AD-90D4-8839E7CFEC09}" type="pres">
      <dgm:prSet presAssocID="{0157589F-1945-4883-B1D2-87C34EAA985B}" presName="negativeSpace" presStyleCnt="0"/>
      <dgm:spPr/>
    </dgm:pt>
    <dgm:pt modelId="{3E18E87C-BF84-4C97-B619-683D755DC686}" type="pres">
      <dgm:prSet presAssocID="{0157589F-1945-4883-B1D2-87C34EAA985B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2A762B04-1F37-4F32-ACE7-72E796C515C9}" srcId="{50B233AA-FA21-490C-B4AB-76527A020D14}" destId="{75521AAA-0C9D-4D93-92A9-5DC15BD32E2F}" srcOrd="5" destOrd="0" parTransId="{8D75E2F5-7685-4B3C-AEF2-E70F3D7E17C1}" sibTransId="{ECF52886-C967-45D0-B7E0-BDE15FF1028F}"/>
    <dgm:cxn modelId="{440A7304-E1ED-4339-81CF-0F769AB82389}" type="presOf" srcId="{75521AAA-0C9D-4D93-92A9-5DC15BD32E2F}" destId="{82F24988-1078-4D0E-B047-EF3C696F56FF}" srcOrd="0" destOrd="0" presId="urn:microsoft.com/office/officeart/2005/8/layout/list1"/>
    <dgm:cxn modelId="{08D3250E-973A-4495-8BEE-F89E15BAB686}" srcId="{50B233AA-FA21-490C-B4AB-76527A020D14}" destId="{D94E2F11-C5BA-4830-B485-277786AF7756}" srcOrd="4" destOrd="0" parTransId="{95EF1460-AE38-4F71-821B-DF0CF5E5BF24}" sibTransId="{68837165-39FB-401B-8C1B-281997062187}"/>
    <dgm:cxn modelId="{D21EA510-50D8-4467-A03C-459DA8174B84}" srcId="{50B233AA-FA21-490C-B4AB-76527A020D14}" destId="{FFF1A66A-475C-477C-B7F0-10FE1F03B67F}" srcOrd="3" destOrd="0" parTransId="{38905F59-B338-4FEC-A411-BE811D53F14D}" sibTransId="{C2DBD0D1-ACF9-45E5-8E19-714E4C09B2AC}"/>
    <dgm:cxn modelId="{8533A211-B361-4D93-A100-BEB53A522D54}" type="presOf" srcId="{1B8A447C-E051-450D-9EFF-10B7A7F3A023}" destId="{7E5A4116-1C04-459C-AE9F-1C92A1E1297A}" srcOrd="0" destOrd="0" presId="urn:microsoft.com/office/officeart/2005/8/layout/list1"/>
    <dgm:cxn modelId="{1DD26E23-A0C9-4857-B631-1EC8AF6F7D8D}" type="presOf" srcId="{0157589F-1945-4883-B1D2-87C34EAA985B}" destId="{C09E0886-5F9D-4CB6-B82E-BB13788520E6}" srcOrd="1" destOrd="0" presId="urn:microsoft.com/office/officeart/2005/8/layout/list1"/>
    <dgm:cxn modelId="{6A9E4830-ABB6-408C-8381-D83833180D06}" type="presOf" srcId="{2CFDCCC1-4252-4912-8B25-7B47CE14152A}" destId="{9C8C3720-FCB0-4F89-A67D-88772DD6D568}" srcOrd="1" destOrd="0" presId="urn:microsoft.com/office/officeart/2005/8/layout/list1"/>
    <dgm:cxn modelId="{2A001731-7145-48D4-A804-11B5C050468B}" type="presOf" srcId="{1B8A447C-E051-450D-9EFF-10B7A7F3A023}" destId="{BE7786D1-0DB9-4B7A-9B20-755171C5A18B}" srcOrd="1" destOrd="0" presId="urn:microsoft.com/office/officeart/2005/8/layout/list1"/>
    <dgm:cxn modelId="{09330836-4E39-4A61-880F-5E8B44630515}" srcId="{50B233AA-FA21-490C-B4AB-76527A020D14}" destId="{1B8A447C-E051-450D-9EFF-10B7A7F3A023}" srcOrd="0" destOrd="0" parTransId="{8E24564C-5A40-4691-92D6-19BE9FA20263}" sibTransId="{68DDB356-BCEF-433F-81A4-75444D0CBD40}"/>
    <dgm:cxn modelId="{E3CC633D-20BE-47F4-8EB1-E9A88BD492C4}" type="presOf" srcId="{6F251F8B-C7E9-4880-AB3C-3310B81E86A8}" destId="{E4FF867D-6C9C-4008-B53E-9EF1F02D44D1}" srcOrd="0" destOrd="0" presId="urn:microsoft.com/office/officeart/2005/8/layout/list1"/>
    <dgm:cxn modelId="{41543B6C-9060-4EAD-877A-ADD1E18F87AF}" type="presOf" srcId="{92CAC90A-2627-4E7A-926B-00A262FFC1AA}" destId="{4DE51CE6-C253-4BAB-8C25-E63E6BB239D5}" srcOrd="0" destOrd="0" presId="urn:microsoft.com/office/officeart/2005/8/layout/list1"/>
    <dgm:cxn modelId="{E5EFFC51-015D-4F76-A21A-01B84F4A7247}" type="presOf" srcId="{50B233AA-FA21-490C-B4AB-76527A020D14}" destId="{9C5FDD91-E6B8-42C2-A2D0-D1AAF947D432}" srcOrd="0" destOrd="0" presId="urn:microsoft.com/office/officeart/2005/8/layout/list1"/>
    <dgm:cxn modelId="{DF664855-ADBD-42A5-BCAC-AF70F86B3168}" type="presOf" srcId="{D94E2F11-C5BA-4830-B485-277786AF7756}" destId="{2272111E-E58C-49CB-BA76-651B2D4E0CD1}" srcOrd="0" destOrd="0" presId="urn:microsoft.com/office/officeart/2005/8/layout/list1"/>
    <dgm:cxn modelId="{5DAB7483-A88F-4F57-ACB2-E0E8ADFE8652}" type="presOf" srcId="{FFF1A66A-475C-477C-B7F0-10FE1F03B67F}" destId="{209F2D13-E4A2-4507-B530-52BA0A5C94D0}" srcOrd="1" destOrd="0" presId="urn:microsoft.com/office/officeart/2005/8/layout/list1"/>
    <dgm:cxn modelId="{F2A16697-2647-491B-937C-96ACD3BC8306}" type="presOf" srcId="{6F251F8B-C7E9-4880-AB3C-3310B81E86A8}" destId="{C1F4986B-27AC-448D-BDFC-FABE1F8DE6AD}" srcOrd="1" destOrd="0" presId="urn:microsoft.com/office/officeart/2005/8/layout/list1"/>
    <dgm:cxn modelId="{066BED99-BCAF-4AAC-BA1D-F1E00CC622E1}" srcId="{50B233AA-FA21-490C-B4AB-76527A020D14}" destId="{4229EC8F-18DE-4FAE-8AFA-66B6A2869230}" srcOrd="7" destOrd="0" parTransId="{421A9CEC-A710-4EDA-A647-5DD256D08307}" sibTransId="{1EA10864-0CE8-4770-8089-CD1ED398D284}"/>
    <dgm:cxn modelId="{28553EA3-5500-4334-8C86-57D68594611F}" srcId="{50B233AA-FA21-490C-B4AB-76527A020D14}" destId="{6F251F8B-C7E9-4880-AB3C-3310B81E86A8}" srcOrd="6" destOrd="0" parTransId="{C362F13E-95CF-4787-A995-F9A39546B77E}" sibTransId="{0BB4227A-1B53-4789-986F-FCB6AA0622A0}"/>
    <dgm:cxn modelId="{4BED08AD-FD09-4C2B-B0AB-9C4F8F57BA2F}" type="presOf" srcId="{4229EC8F-18DE-4FAE-8AFA-66B6A2869230}" destId="{1BF2C7E6-E881-4AEC-841B-C290C96CAABE}" srcOrd="1" destOrd="0" presId="urn:microsoft.com/office/officeart/2005/8/layout/list1"/>
    <dgm:cxn modelId="{4CFCE2B3-2D36-4068-B292-EAADE34C18EB}" type="presOf" srcId="{75521AAA-0C9D-4D93-92A9-5DC15BD32E2F}" destId="{C9B34959-8771-4B59-A2E5-E29B3888A72A}" srcOrd="1" destOrd="0" presId="urn:microsoft.com/office/officeart/2005/8/layout/list1"/>
    <dgm:cxn modelId="{0CD33CC3-BBA6-429F-8955-214FDBCD6E6A}" srcId="{50B233AA-FA21-490C-B4AB-76527A020D14}" destId="{92CAC90A-2627-4E7A-926B-00A262FFC1AA}" srcOrd="2" destOrd="0" parTransId="{09C5C940-60A2-48E7-A60A-1A912F986C25}" sibTransId="{E5A9163E-CE70-4151-8ECB-902A66452043}"/>
    <dgm:cxn modelId="{CB3DC1C3-4A33-4D8B-BA77-864862579965}" type="presOf" srcId="{4229EC8F-18DE-4FAE-8AFA-66B6A2869230}" destId="{5E465831-A0ED-4571-9E1C-54C671C79355}" srcOrd="0" destOrd="0" presId="urn:microsoft.com/office/officeart/2005/8/layout/list1"/>
    <dgm:cxn modelId="{7D4A48C6-4F9C-4FB1-923C-E6A8C91A57A1}" type="presOf" srcId="{FFF1A66A-475C-477C-B7F0-10FE1F03B67F}" destId="{D796D471-A8BE-4726-BD39-F2B15452685A}" srcOrd="0" destOrd="0" presId="urn:microsoft.com/office/officeart/2005/8/layout/list1"/>
    <dgm:cxn modelId="{8F746DC8-F1F9-4EC1-AD28-D20C0AF0E548}" srcId="{50B233AA-FA21-490C-B4AB-76527A020D14}" destId="{2CFDCCC1-4252-4912-8B25-7B47CE14152A}" srcOrd="1" destOrd="0" parTransId="{A70CFDB9-35CE-4ED8-AB1B-0D9456CA01CF}" sibTransId="{0B3E3942-CBF3-4EC7-AF53-C11F3B0C483F}"/>
    <dgm:cxn modelId="{AB7144E8-5C9B-44BB-AA82-238812D9DAA8}" type="presOf" srcId="{92CAC90A-2627-4E7A-926B-00A262FFC1AA}" destId="{D4EBDEE5-E738-44C4-A31E-9A21B7BA5174}" srcOrd="1" destOrd="0" presId="urn:microsoft.com/office/officeart/2005/8/layout/list1"/>
    <dgm:cxn modelId="{E95BACF4-8D8C-482D-B758-44B615B4A3D9}" srcId="{50B233AA-FA21-490C-B4AB-76527A020D14}" destId="{0157589F-1945-4883-B1D2-87C34EAA985B}" srcOrd="8" destOrd="0" parTransId="{F4442FF7-3EF7-413F-97BC-D6C673BFA74F}" sibTransId="{0E5300BE-318A-45A6-BFAA-E6B538F8B10A}"/>
    <dgm:cxn modelId="{653022FB-D928-40F3-9109-77BADDA85B14}" type="presOf" srcId="{2CFDCCC1-4252-4912-8B25-7B47CE14152A}" destId="{2923442D-1B63-4D46-A47E-D5F15140E897}" srcOrd="0" destOrd="0" presId="urn:microsoft.com/office/officeart/2005/8/layout/list1"/>
    <dgm:cxn modelId="{8AC863FC-9684-4EA0-A674-B77DC7B6B6DD}" type="presOf" srcId="{0157589F-1945-4883-B1D2-87C34EAA985B}" destId="{4CB7D181-0A9C-47B6-9A5B-0855C1C538D2}" srcOrd="0" destOrd="0" presId="urn:microsoft.com/office/officeart/2005/8/layout/list1"/>
    <dgm:cxn modelId="{89D0C0FC-BDF9-4E07-AF84-5EE195582179}" type="presOf" srcId="{D94E2F11-C5BA-4830-B485-277786AF7756}" destId="{D7A026E8-7F2C-43E7-81C0-9C5F1CD5D87A}" srcOrd="1" destOrd="0" presId="urn:microsoft.com/office/officeart/2005/8/layout/list1"/>
    <dgm:cxn modelId="{9E73389A-9EEE-4D53-935E-C5EA0DC83FD3}" type="presParOf" srcId="{9C5FDD91-E6B8-42C2-A2D0-D1AAF947D432}" destId="{9C67A093-0365-4F69-B481-B60D2670B6D1}" srcOrd="0" destOrd="0" presId="urn:microsoft.com/office/officeart/2005/8/layout/list1"/>
    <dgm:cxn modelId="{0A8F5A02-22B3-43C7-A34F-BC7C66EAB936}" type="presParOf" srcId="{9C67A093-0365-4F69-B481-B60D2670B6D1}" destId="{7E5A4116-1C04-459C-AE9F-1C92A1E1297A}" srcOrd="0" destOrd="0" presId="urn:microsoft.com/office/officeart/2005/8/layout/list1"/>
    <dgm:cxn modelId="{C38BCCB2-3125-4991-A7B6-9B82622758FE}" type="presParOf" srcId="{9C67A093-0365-4F69-B481-B60D2670B6D1}" destId="{BE7786D1-0DB9-4B7A-9B20-755171C5A18B}" srcOrd="1" destOrd="0" presId="urn:microsoft.com/office/officeart/2005/8/layout/list1"/>
    <dgm:cxn modelId="{0A5B3F2C-78EC-45E1-A740-6ACCD634342D}" type="presParOf" srcId="{9C5FDD91-E6B8-42C2-A2D0-D1AAF947D432}" destId="{126ACDDE-5660-4E6B-B3E9-EFC7B14ED8FA}" srcOrd="1" destOrd="0" presId="urn:microsoft.com/office/officeart/2005/8/layout/list1"/>
    <dgm:cxn modelId="{BC3A3091-3E76-49C8-AD5B-191565980744}" type="presParOf" srcId="{9C5FDD91-E6B8-42C2-A2D0-D1AAF947D432}" destId="{0C85068C-4EFC-4343-9DD7-30F010205E95}" srcOrd="2" destOrd="0" presId="urn:microsoft.com/office/officeart/2005/8/layout/list1"/>
    <dgm:cxn modelId="{DE8D9328-A17A-4714-9409-861D44B65924}" type="presParOf" srcId="{9C5FDD91-E6B8-42C2-A2D0-D1AAF947D432}" destId="{82D0529B-8005-44BF-846E-D459751E9247}" srcOrd="3" destOrd="0" presId="urn:microsoft.com/office/officeart/2005/8/layout/list1"/>
    <dgm:cxn modelId="{9DDCF506-4C9F-4E38-A4DC-C8F0F29CDE55}" type="presParOf" srcId="{9C5FDD91-E6B8-42C2-A2D0-D1AAF947D432}" destId="{440BC56F-93BF-477D-8B48-D3C5B959E37A}" srcOrd="4" destOrd="0" presId="urn:microsoft.com/office/officeart/2005/8/layout/list1"/>
    <dgm:cxn modelId="{4D7CBF6A-E499-4EAD-80FC-71D716B96C59}" type="presParOf" srcId="{440BC56F-93BF-477D-8B48-D3C5B959E37A}" destId="{2923442D-1B63-4D46-A47E-D5F15140E897}" srcOrd="0" destOrd="0" presId="urn:microsoft.com/office/officeart/2005/8/layout/list1"/>
    <dgm:cxn modelId="{D7038969-7210-4C94-9ABF-853B65400A3B}" type="presParOf" srcId="{440BC56F-93BF-477D-8B48-D3C5B959E37A}" destId="{9C8C3720-FCB0-4F89-A67D-88772DD6D568}" srcOrd="1" destOrd="0" presId="urn:microsoft.com/office/officeart/2005/8/layout/list1"/>
    <dgm:cxn modelId="{49CFFFCB-AB8C-44FC-BCA7-399A452705B8}" type="presParOf" srcId="{9C5FDD91-E6B8-42C2-A2D0-D1AAF947D432}" destId="{3B0D8AC0-AFA6-47CD-8F77-8990B697BE2C}" srcOrd="5" destOrd="0" presId="urn:microsoft.com/office/officeart/2005/8/layout/list1"/>
    <dgm:cxn modelId="{2BB996BF-18C9-4834-83CB-811DBD9926F4}" type="presParOf" srcId="{9C5FDD91-E6B8-42C2-A2D0-D1AAF947D432}" destId="{01B0362F-F72F-4D2C-A7C2-1952BAB875E0}" srcOrd="6" destOrd="0" presId="urn:microsoft.com/office/officeart/2005/8/layout/list1"/>
    <dgm:cxn modelId="{06DD9DAB-5BD1-4ADE-B91C-E7850D7B1103}" type="presParOf" srcId="{9C5FDD91-E6B8-42C2-A2D0-D1AAF947D432}" destId="{77807A58-A484-475C-9E0D-9DC57FA1D800}" srcOrd="7" destOrd="0" presId="urn:microsoft.com/office/officeart/2005/8/layout/list1"/>
    <dgm:cxn modelId="{85D2CCD7-DEF2-4792-8FE6-2534C8BA838E}" type="presParOf" srcId="{9C5FDD91-E6B8-42C2-A2D0-D1AAF947D432}" destId="{B988A6D8-A8BD-47F9-AED4-BB6548619766}" srcOrd="8" destOrd="0" presId="urn:microsoft.com/office/officeart/2005/8/layout/list1"/>
    <dgm:cxn modelId="{F94E6C83-6077-46CF-851C-72CE87FE6B69}" type="presParOf" srcId="{B988A6D8-A8BD-47F9-AED4-BB6548619766}" destId="{4DE51CE6-C253-4BAB-8C25-E63E6BB239D5}" srcOrd="0" destOrd="0" presId="urn:microsoft.com/office/officeart/2005/8/layout/list1"/>
    <dgm:cxn modelId="{2F10A766-0962-41DC-A6C6-08208F65BCD4}" type="presParOf" srcId="{B988A6D8-A8BD-47F9-AED4-BB6548619766}" destId="{D4EBDEE5-E738-44C4-A31E-9A21B7BA5174}" srcOrd="1" destOrd="0" presId="urn:microsoft.com/office/officeart/2005/8/layout/list1"/>
    <dgm:cxn modelId="{A963F7FC-AD19-42A0-93AD-730E257D178D}" type="presParOf" srcId="{9C5FDD91-E6B8-42C2-A2D0-D1AAF947D432}" destId="{A99ED250-097D-4E14-9924-7E891C103271}" srcOrd="9" destOrd="0" presId="urn:microsoft.com/office/officeart/2005/8/layout/list1"/>
    <dgm:cxn modelId="{86BFEB1E-E46E-4070-9E72-376EA5C2C75C}" type="presParOf" srcId="{9C5FDD91-E6B8-42C2-A2D0-D1AAF947D432}" destId="{CC88A529-9274-43AE-9024-92A7A481B719}" srcOrd="10" destOrd="0" presId="urn:microsoft.com/office/officeart/2005/8/layout/list1"/>
    <dgm:cxn modelId="{F078647A-DB81-419D-8A69-8512D357B66F}" type="presParOf" srcId="{9C5FDD91-E6B8-42C2-A2D0-D1AAF947D432}" destId="{F00CC703-1F54-4754-963B-3302180770D9}" srcOrd="11" destOrd="0" presId="urn:microsoft.com/office/officeart/2005/8/layout/list1"/>
    <dgm:cxn modelId="{13753213-2232-4376-9F22-15043AD3C10D}" type="presParOf" srcId="{9C5FDD91-E6B8-42C2-A2D0-D1AAF947D432}" destId="{AA0F960E-7A84-4DD8-AAF2-5505022646D5}" srcOrd="12" destOrd="0" presId="urn:microsoft.com/office/officeart/2005/8/layout/list1"/>
    <dgm:cxn modelId="{54E878E8-A701-4C90-8A4A-5365DEAE703D}" type="presParOf" srcId="{AA0F960E-7A84-4DD8-AAF2-5505022646D5}" destId="{D796D471-A8BE-4726-BD39-F2B15452685A}" srcOrd="0" destOrd="0" presId="urn:microsoft.com/office/officeart/2005/8/layout/list1"/>
    <dgm:cxn modelId="{57FCF4C9-30F8-406F-A955-BDB9251A36B6}" type="presParOf" srcId="{AA0F960E-7A84-4DD8-AAF2-5505022646D5}" destId="{209F2D13-E4A2-4507-B530-52BA0A5C94D0}" srcOrd="1" destOrd="0" presId="urn:microsoft.com/office/officeart/2005/8/layout/list1"/>
    <dgm:cxn modelId="{029D4AEF-0480-4226-BEB5-B139C50925F0}" type="presParOf" srcId="{9C5FDD91-E6B8-42C2-A2D0-D1AAF947D432}" destId="{1047BEA9-FDD8-476E-BF4B-BB2DD0F73FC2}" srcOrd="13" destOrd="0" presId="urn:microsoft.com/office/officeart/2005/8/layout/list1"/>
    <dgm:cxn modelId="{DF9851EC-C5D8-473B-8D19-11311D31E50E}" type="presParOf" srcId="{9C5FDD91-E6B8-42C2-A2D0-D1AAF947D432}" destId="{128C94A5-49F2-41A7-8557-EDE156C4C5D7}" srcOrd="14" destOrd="0" presId="urn:microsoft.com/office/officeart/2005/8/layout/list1"/>
    <dgm:cxn modelId="{A23CEAA0-2A00-4A58-A4DC-8362C80D1DC9}" type="presParOf" srcId="{9C5FDD91-E6B8-42C2-A2D0-D1AAF947D432}" destId="{8F612B6F-5968-43B4-B54F-D63760616B6C}" srcOrd="15" destOrd="0" presId="urn:microsoft.com/office/officeart/2005/8/layout/list1"/>
    <dgm:cxn modelId="{7B0EFE59-8B90-462A-AFBE-FC98678018C2}" type="presParOf" srcId="{9C5FDD91-E6B8-42C2-A2D0-D1AAF947D432}" destId="{814E23D5-E406-4216-8922-3F7A4CCBC290}" srcOrd="16" destOrd="0" presId="urn:microsoft.com/office/officeart/2005/8/layout/list1"/>
    <dgm:cxn modelId="{DA5D1FEF-B5CA-419B-B908-FB2B63CEEEFF}" type="presParOf" srcId="{814E23D5-E406-4216-8922-3F7A4CCBC290}" destId="{2272111E-E58C-49CB-BA76-651B2D4E0CD1}" srcOrd="0" destOrd="0" presId="urn:microsoft.com/office/officeart/2005/8/layout/list1"/>
    <dgm:cxn modelId="{225F0BC2-6918-4FA0-BBA2-B0551CBC6411}" type="presParOf" srcId="{814E23D5-E406-4216-8922-3F7A4CCBC290}" destId="{D7A026E8-7F2C-43E7-81C0-9C5F1CD5D87A}" srcOrd="1" destOrd="0" presId="urn:microsoft.com/office/officeart/2005/8/layout/list1"/>
    <dgm:cxn modelId="{7F2954AA-2B6B-4FF9-80C3-B28CD3E183E6}" type="presParOf" srcId="{9C5FDD91-E6B8-42C2-A2D0-D1AAF947D432}" destId="{D3B93012-4595-44B8-9986-D4A829DCF87A}" srcOrd="17" destOrd="0" presId="urn:microsoft.com/office/officeart/2005/8/layout/list1"/>
    <dgm:cxn modelId="{877CE07E-5668-43B1-A3EB-BBBA3D69C1E5}" type="presParOf" srcId="{9C5FDD91-E6B8-42C2-A2D0-D1AAF947D432}" destId="{DCEDE864-2B13-49EB-85A8-D67C31020AB1}" srcOrd="18" destOrd="0" presId="urn:microsoft.com/office/officeart/2005/8/layout/list1"/>
    <dgm:cxn modelId="{B1EF86A1-57BA-4F50-82DC-7DD3947C0531}" type="presParOf" srcId="{9C5FDD91-E6B8-42C2-A2D0-D1AAF947D432}" destId="{B2865BCA-8081-4BBF-BBEB-D19F005EB819}" srcOrd="19" destOrd="0" presId="urn:microsoft.com/office/officeart/2005/8/layout/list1"/>
    <dgm:cxn modelId="{6A9B50B7-EAFA-4199-AE57-8E1BCE53C011}" type="presParOf" srcId="{9C5FDD91-E6B8-42C2-A2D0-D1AAF947D432}" destId="{DAED0F30-37B1-411F-858B-56C8E1B5069B}" srcOrd="20" destOrd="0" presId="urn:microsoft.com/office/officeart/2005/8/layout/list1"/>
    <dgm:cxn modelId="{C6ADBDD4-968A-413C-807E-13867B98FAE3}" type="presParOf" srcId="{DAED0F30-37B1-411F-858B-56C8E1B5069B}" destId="{82F24988-1078-4D0E-B047-EF3C696F56FF}" srcOrd="0" destOrd="0" presId="urn:microsoft.com/office/officeart/2005/8/layout/list1"/>
    <dgm:cxn modelId="{8C035CF0-6E70-4124-97E2-BC442840EC47}" type="presParOf" srcId="{DAED0F30-37B1-411F-858B-56C8E1B5069B}" destId="{C9B34959-8771-4B59-A2E5-E29B3888A72A}" srcOrd="1" destOrd="0" presId="urn:microsoft.com/office/officeart/2005/8/layout/list1"/>
    <dgm:cxn modelId="{4A586043-3A44-48EE-92BD-1B0284E2AA69}" type="presParOf" srcId="{9C5FDD91-E6B8-42C2-A2D0-D1AAF947D432}" destId="{A0651C60-8578-4D75-8FEA-E60143536FD0}" srcOrd="21" destOrd="0" presId="urn:microsoft.com/office/officeart/2005/8/layout/list1"/>
    <dgm:cxn modelId="{A65CE6AF-EC61-48FD-9C72-B496E1BF68C9}" type="presParOf" srcId="{9C5FDD91-E6B8-42C2-A2D0-D1AAF947D432}" destId="{C17C00AF-6A9C-4DDB-975F-FC75A71A81D1}" srcOrd="22" destOrd="0" presId="urn:microsoft.com/office/officeart/2005/8/layout/list1"/>
    <dgm:cxn modelId="{A8947DF0-4BC3-4BE2-B3D9-F43D1F6CB608}" type="presParOf" srcId="{9C5FDD91-E6B8-42C2-A2D0-D1AAF947D432}" destId="{35FA0214-6AAA-45BF-AFDE-2D9F458C1481}" srcOrd="23" destOrd="0" presId="urn:microsoft.com/office/officeart/2005/8/layout/list1"/>
    <dgm:cxn modelId="{DB3E31A8-28EC-483F-843B-36B5A8064DBB}" type="presParOf" srcId="{9C5FDD91-E6B8-42C2-A2D0-D1AAF947D432}" destId="{B36F57D0-538F-4619-A04A-7E3BE83CA7BA}" srcOrd="24" destOrd="0" presId="urn:microsoft.com/office/officeart/2005/8/layout/list1"/>
    <dgm:cxn modelId="{7E2EB4E7-E1C5-4BA0-9EB6-77C4E5E8A1FE}" type="presParOf" srcId="{B36F57D0-538F-4619-A04A-7E3BE83CA7BA}" destId="{E4FF867D-6C9C-4008-B53E-9EF1F02D44D1}" srcOrd="0" destOrd="0" presId="urn:microsoft.com/office/officeart/2005/8/layout/list1"/>
    <dgm:cxn modelId="{2BEE49E4-5528-4318-97C3-8578E85D80ED}" type="presParOf" srcId="{B36F57D0-538F-4619-A04A-7E3BE83CA7BA}" destId="{C1F4986B-27AC-448D-BDFC-FABE1F8DE6AD}" srcOrd="1" destOrd="0" presId="urn:microsoft.com/office/officeart/2005/8/layout/list1"/>
    <dgm:cxn modelId="{A7F6B06F-63DC-4911-BA21-95A4BF416151}" type="presParOf" srcId="{9C5FDD91-E6B8-42C2-A2D0-D1AAF947D432}" destId="{137C8F1D-FD66-490B-918B-82E945B44D6C}" srcOrd="25" destOrd="0" presId="urn:microsoft.com/office/officeart/2005/8/layout/list1"/>
    <dgm:cxn modelId="{34C2591F-64F1-4D91-BF9D-FECFD2D40FCE}" type="presParOf" srcId="{9C5FDD91-E6B8-42C2-A2D0-D1AAF947D432}" destId="{8FA6F9CD-CF21-477C-96F3-7C76E26ED170}" srcOrd="26" destOrd="0" presId="urn:microsoft.com/office/officeart/2005/8/layout/list1"/>
    <dgm:cxn modelId="{D8C309C2-03EB-41DD-92CD-3E9B34DC47DA}" type="presParOf" srcId="{9C5FDD91-E6B8-42C2-A2D0-D1AAF947D432}" destId="{5F54A267-2706-44B1-A513-F54CBF9767C1}" srcOrd="27" destOrd="0" presId="urn:microsoft.com/office/officeart/2005/8/layout/list1"/>
    <dgm:cxn modelId="{4F70668B-8116-4295-8F65-604BA423EF75}" type="presParOf" srcId="{9C5FDD91-E6B8-42C2-A2D0-D1AAF947D432}" destId="{CB9934A8-65BD-4ADF-B7FC-B4E877903868}" srcOrd="28" destOrd="0" presId="urn:microsoft.com/office/officeart/2005/8/layout/list1"/>
    <dgm:cxn modelId="{5FD7D54C-C989-4E5A-9FD8-F4E8E027DFB7}" type="presParOf" srcId="{CB9934A8-65BD-4ADF-B7FC-B4E877903868}" destId="{5E465831-A0ED-4571-9E1C-54C671C79355}" srcOrd="0" destOrd="0" presId="urn:microsoft.com/office/officeart/2005/8/layout/list1"/>
    <dgm:cxn modelId="{12048734-D024-4B16-AE4C-75E17DA5460A}" type="presParOf" srcId="{CB9934A8-65BD-4ADF-B7FC-B4E877903868}" destId="{1BF2C7E6-E881-4AEC-841B-C290C96CAABE}" srcOrd="1" destOrd="0" presId="urn:microsoft.com/office/officeart/2005/8/layout/list1"/>
    <dgm:cxn modelId="{4FA2DA6B-8FD7-4C5B-950C-9DA1C4F4C214}" type="presParOf" srcId="{9C5FDD91-E6B8-42C2-A2D0-D1AAF947D432}" destId="{DBC805E7-6425-4822-9965-8A52C8FE1948}" srcOrd="29" destOrd="0" presId="urn:microsoft.com/office/officeart/2005/8/layout/list1"/>
    <dgm:cxn modelId="{DE8C0ECF-16A5-4547-B54C-09EE30816D61}" type="presParOf" srcId="{9C5FDD91-E6B8-42C2-A2D0-D1AAF947D432}" destId="{E08F7FBD-6C27-43EB-B9F1-9CC03F7134A0}" srcOrd="30" destOrd="0" presId="urn:microsoft.com/office/officeart/2005/8/layout/list1"/>
    <dgm:cxn modelId="{F75C9FC2-67C3-4C59-A4E7-5263F670381C}" type="presParOf" srcId="{9C5FDD91-E6B8-42C2-A2D0-D1AAF947D432}" destId="{A5A85D12-AF41-4EFB-A04C-19B4C02855EB}" srcOrd="31" destOrd="0" presId="urn:microsoft.com/office/officeart/2005/8/layout/list1"/>
    <dgm:cxn modelId="{E1AD4600-9EFB-4BEB-AA8E-D29A016B1895}" type="presParOf" srcId="{9C5FDD91-E6B8-42C2-A2D0-D1AAF947D432}" destId="{29F2B3C4-8AE9-4440-8FAD-9D94391207AE}" srcOrd="32" destOrd="0" presId="urn:microsoft.com/office/officeart/2005/8/layout/list1"/>
    <dgm:cxn modelId="{61DC15E0-939C-4D89-ACB4-AC312647D538}" type="presParOf" srcId="{29F2B3C4-8AE9-4440-8FAD-9D94391207AE}" destId="{4CB7D181-0A9C-47B6-9A5B-0855C1C538D2}" srcOrd="0" destOrd="0" presId="urn:microsoft.com/office/officeart/2005/8/layout/list1"/>
    <dgm:cxn modelId="{F5450258-B241-43F4-86C4-3DDE5B47BB31}" type="presParOf" srcId="{29F2B3C4-8AE9-4440-8FAD-9D94391207AE}" destId="{C09E0886-5F9D-4CB6-B82E-BB13788520E6}" srcOrd="1" destOrd="0" presId="urn:microsoft.com/office/officeart/2005/8/layout/list1"/>
    <dgm:cxn modelId="{E87512A9-D155-4B93-B006-6DCE99AA9449}" type="presParOf" srcId="{9C5FDD91-E6B8-42C2-A2D0-D1AAF947D432}" destId="{3C3341BE-B262-44AD-90D4-8839E7CFEC09}" srcOrd="33" destOrd="0" presId="urn:microsoft.com/office/officeart/2005/8/layout/list1"/>
    <dgm:cxn modelId="{80A7F69B-4912-4E57-BB8C-60B7C63B3543}" type="presParOf" srcId="{9C5FDD91-E6B8-42C2-A2D0-D1AAF947D432}" destId="{3E18E87C-BF84-4C97-B619-683D755DC686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3</a:t>
          </a:r>
          <a:endParaRPr lang="ru-RU" sz="4000" dirty="0"/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Интеллектуальная одаренность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проявляется в высоком умственном и интеллектуальном развитии, умении логически мыслить, анализировать информацию, формулировать собственные мысли, умственной самостоятельности и критичности мышления, способности самостоятельно выходить на глобальное, философское осмысление сложных интеллектуальных проблем, избирательности познавательных интересов. </a:t>
          </a:r>
          <a:endParaRPr lang="ru-RU" sz="1800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 custLinFactNeighborX="-2770" custLinFactNeighborY="-757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 custScaleY="119968">
        <dgm:presLayoutVars>
          <dgm:bulletEnabled val="1"/>
        </dgm:presLayoutVars>
      </dgm:prSet>
      <dgm:spPr/>
    </dgm:pt>
  </dgm:ptLst>
  <dgm:cxnLst>
    <dgm:cxn modelId="{A2CB8208-EB1F-4B78-B4D4-F253863DA686}" type="presOf" srcId="{41FA46DF-C8BC-4EED-90CE-4DB106EDC913}" destId="{87818B5F-BF35-4A26-AAD8-549499E7C7D7}" srcOrd="0" destOrd="0" presId="urn:microsoft.com/office/officeart/2005/8/layout/chevron2"/>
    <dgm:cxn modelId="{DA46EC39-5BB5-468C-82B0-5F1CD4F67B8B}" type="presOf" srcId="{3B5EAC25-487E-4A5A-954C-87F12E7527BE}" destId="{B6ED8947-AC03-4767-BB35-0C736FAD2329}" srcOrd="0" destOrd="0" presId="urn:microsoft.com/office/officeart/2005/8/layout/chevron2"/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60182B55-DBC8-4ADF-AFD4-115F676F71FB}" type="presOf" srcId="{AED370EA-5BEC-4533-BEAA-BD781F2DBCB5}" destId="{9437BF06-734D-4BED-88CD-FD05480A92BE}" srcOrd="0" destOrd="0" presId="urn:microsoft.com/office/officeart/2005/8/layout/chevron2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7FB4B0A0-F6FC-4AAD-AACF-6724A4F58B47}" type="presParOf" srcId="{87818B5F-BF35-4A26-AAD8-549499E7C7D7}" destId="{97A21F8B-E331-4B82-A0F4-61037BFAAC6D}" srcOrd="0" destOrd="0" presId="urn:microsoft.com/office/officeart/2005/8/layout/chevron2"/>
    <dgm:cxn modelId="{AE2211AA-70FE-4BEA-A588-B89624A1B8EC}" type="presParOf" srcId="{97A21F8B-E331-4B82-A0F4-61037BFAAC6D}" destId="{9437BF06-734D-4BED-88CD-FD05480A92BE}" srcOrd="0" destOrd="0" presId="urn:microsoft.com/office/officeart/2005/8/layout/chevron2"/>
    <dgm:cxn modelId="{98E35FA3-30D8-4916-A05B-F3B37577AB9D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1AE40F-EEDE-43F5-9EC9-98006C5924AC}" type="doc">
      <dgm:prSet loTypeId="urn:microsoft.com/office/officeart/2005/8/layout/chart3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3337959-16BC-4788-87C7-01729DD281B5}">
      <dgm:prSet phldrT="[Текст]" custT="1"/>
      <dgm:spPr/>
      <dgm:t>
        <a:bodyPr/>
        <a:lstStyle/>
        <a:p>
          <a:r>
            <a:rPr lang="ru-RU" sz="1400" b="1" dirty="0"/>
            <a:t>Интеллектуальная активность, независимое дивергентное мышление</a:t>
          </a:r>
        </a:p>
      </dgm:t>
    </dgm:pt>
    <dgm:pt modelId="{5120D560-5515-4C25-84DF-37AD52547544}" type="parTrans" cxnId="{EFA5F96F-AC6C-4828-99E9-9AEA9267B0D1}">
      <dgm:prSet/>
      <dgm:spPr/>
      <dgm:t>
        <a:bodyPr/>
        <a:lstStyle/>
        <a:p>
          <a:endParaRPr lang="ru-RU" sz="1400" b="1"/>
        </a:p>
      </dgm:t>
    </dgm:pt>
    <dgm:pt modelId="{06319C39-8545-46A8-800C-15B7509F5E46}" type="sibTrans" cxnId="{EFA5F96F-AC6C-4828-99E9-9AEA9267B0D1}">
      <dgm:prSet/>
      <dgm:spPr/>
      <dgm:t>
        <a:bodyPr/>
        <a:lstStyle/>
        <a:p>
          <a:endParaRPr lang="ru-RU" sz="1400" b="1"/>
        </a:p>
      </dgm:t>
    </dgm:pt>
    <dgm:pt modelId="{95190129-6B6C-42F5-83EB-B3E821F85CCF}">
      <dgm:prSet phldrT="[Текст]" custT="1"/>
      <dgm:spPr/>
      <dgm:t>
        <a:bodyPr/>
        <a:lstStyle/>
        <a:p>
          <a:r>
            <a:rPr lang="ru-RU" sz="1400" b="1" dirty="0"/>
            <a:t>Склонность глубоко погружаться в интересующую тему</a:t>
          </a:r>
        </a:p>
      </dgm:t>
    </dgm:pt>
    <dgm:pt modelId="{550441E0-5AA0-4EB3-8B5B-51B7624E24C8}" type="parTrans" cxnId="{D1FAD64E-10D5-4A9E-8949-0131A9A5884E}">
      <dgm:prSet/>
      <dgm:spPr/>
      <dgm:t>
        <a:bodyPr/>
        <a:lstStyle/>
        <a:p>
          <a:endParaRPr lang="ru-RU" sz="1400" b="1"/>
        </a:p>
      </dgm:t>
    </dgm:pt>
    <dgm:pt modelId="{6248D3FF-4DBB-463B-8D1A-8FA5FE6C4079}" type="sibTrans" cxnId="{D1FAD64E-10D5-4A9E-8949-0131A9A5884E}">
      <dgm:prSet/>
      <dgm:spPr/>
      <dgm:t>
        <a:bodyPr/>
        <a:lstStyle/>
        <a:p>
          <a:endParaRPr lang="ru-RU" sz="1400" b="1"/>
        </a:p>
      </dgm:t>
    </dgm:pt>
    <dgm:pt modelId="{45880E8D-EF85-41E3-87FB-212B0932F2FA}">
      <dgm:prSet phldrT="[Текст]" custT="1"/>
      <dgm:spPr/>
      <dgm:t>
        <a:bodyPr/>
        <a:lstStyle/>
        <a:p>
          <a:r>
            <a:rPr lang="ru-RU" sz="1400" b="1" dirty="0"/>
            <a:t>Негативное отношение к соблюдению инструкций, работе по образцу</a:t>
          </a:r>
        </a:p>
      </dgm:t>
    </dgm:pt>
    <dgm:pt modelId="{207825C0-DEDF-4CEA-B659-AB9449DB6EA1}" type="parTrans" cxnId="{97C7428E-B9A4-4F1D-9D93-19BB1135EA49}">
      <dgm:prSet/>
      <dgm:spPr/>
      <dgm:t>
        <a:bodyPr/>
        <a:lstStyle/>
        <a:p>
          <a:endParaRPr lang="ru-RU" sz="1400" b="1"/>
        </a:p>
      </dgm:t>
    </dgm:pt>
    <dgm:pt modelId="{349F90FC-9E0E-47D3-9D2F-B8520C8B63C7}" type="sibTrans" cxnId="{97C7428E-B9A4-4F1D-9D93-19BB1135EA49}">
      <dgm:prSet/>
      <dgm:spPr/>
      <dgm:t>
        <a:bodyPr/>
        <a:lstStyle/>
        <a:p>
          <a:endParaRPr lang="ru-RU" sz="1400" b="1"/>
        </a:p>
      </dgm:t>
    </dgm:pt>
    <dgm:pt modelId="{EECD185E-44A0-47BB-BFF7-6BE2B2035229}">
      <dgm:prSet phldrT="[Текст]" custT="1"/>
      <dgm:spPr/>
      <dgm:t>
        <a:bodyPr/>
        <a:lstStyle/>
        <a:p>
          <a:r>
            <a:rPr lang="ru-RU" sz="1400" b="1" dirty="0"/>
            <a:t>Высокие внутренние стандарты</a:t>
          </a:r>
        </a:p>
      </dgm:t>
    </dgm:pt>
    <dgm:pt modelId="{FEF875F1-A0F1-4445-8F71-0441F998376C}" type="parTrans" cxnId="{A99DFAE4-F71A-4CBC-973F-F0F53222A085}">
      <dgm:prSet/>
      <dgm:spPr/>
      <dgm:t>
        <a:bodyPr/>
        <a:lstStyle/>
        <a:p>
          <a:endParaRPr lang="ru-RU" sz="1400" b="1"/>
        </a:p>
      </dgm:t>
    </dgm:pt>
    <dgm:pt modelId="{61BF7E57-7C15-4AAE-A8D2-FB44FC9FBFCC}" type="sibTrans" cxnId="{A99DFAE4-F71A-4CBC-973F-F0F53222A085}">
      <dgm:prSet/>
      <dgm:spPr/>
      <dgm:t>
        <a:bodyPr/>
        <a:lstStyle/>
        <a:p>
          <a:endParaRPr lang="ru-RU" sz="1400" b="1"/>
        </a:p>
      </dgm:t>
    </dgm:pt>
    <dgm:pt modelId="{9E675E73-B950-41A4-BE81-742DCDD9117D}">
      <dgm:prSet phldrT="[Текст]" custT="1"/>
      <dgm:spPr/>
      <dgm:t>
        <a:bodyPr/>
        <a:lstStyle/>
        <a:p>
          <a:r>
            <a:rPr lang="ru-RU" sz="1400" b="1" dirty="0"/>
            <a:t>Интерес к философским проблемам</a:t>
          </a:r>
        </a:p>
      </dgm:t>
    </dgm:pt>
    <dgm:pt modelId="{9A0C5E1A-D4EE-48F6-95EE-7098DAF8A717}" type="parTrans" cxnId="{813FCF8D-3061-4F2F-BF27-302FBDBAAF23}">
      <dgm:prSet/>
      <dgm:spPr/>
      <dgm:t>
        <a:bodyPr/>
        <a:lstStyle/>
        <a:p>
          <a:endParaRPr lang="ru-RU" sz="1400" b="1"/>
        </a:p>
      </dgm:t>
    </dgm:pt>
    <dgm:pt modelId="{1EAC2391-180D-4E56-ADD4-61E0147C8C79}" type="sibTrans" cxnId="{813FCF8D-3061-4F2F-BF27-302FBDBAAF23}">
      <dgm:prSet/>
      <dgm:spPr/>
      <dgm:t>
        <a:bodyPr/>
        <a:lstStyle/>
        <a:p>
          <a:endParaRPr lang="ru-RU" sz="1400" b="1"/>
        </a:p>
      </dgm:t>
    </dgm:pt>
    <dgm:pt modelId="{F2FA256B-1C92-4C6C-B140-D9C7DADC827F}">
      <dgm:prSet phldrT="[Текст]" custT="1"/>
      <dgm:spPr/>
      <dgm:t>
        <a:bodyPr/>
        <a:lstStyle/>
        <a:p>
          <a:r>
            <a:rPr lang="ru-RU" sz="1400" b="1" dirty="0"/>
            <a:t>Самокритичность</a:t>
          </a:r>
        </a:p>
      </dgm:t>
    </dgm:pt>
    <dgm:pt modelId="{750F7E50-2735-4E51-9B29-8EB13F795695}" type="parTrans" cxnId="{4CF72D84-1B25-4DBE-8B01-3252B2891B4C}">
      <dgm:prSet/>
      <dgm:spPr/>
      <dgm:t>
        <a:bodyPr/>
        <a:lstStyle/>
        <a:p>
          <a:endParaRPr lang="ru-RU" sz="1400" b="1"/>
        </a:p>
      </dgm:t>
    </dgm:pt>
    <dgm:pt modelId="{57EA145C-D3D5-4DB4-9723-9C6814DBE294}" type="sibTrans" cxnId="{4CF72D84-1B25-4DBE-8B01-3252B2891B4C}">
      <dgm:prSet/>
      <dgm:spPr/>
      <dgm:t>
        <a:bodyPr/>
        <a:lstStyle/>
        <a:p>
          <a:endParaRPr lang="ru-RU" sz="1400" b="1"/>
        </a:p>
      </dgm:t>
    </dgm:pt>
    <dgm:pt modelId="{7CEACD54-949F-4003-BA9B-739FAD626099}">
      <dgm:prSet phldrT="[Текст]" custT="1"/>
      <dgm:spPr/>
      <dgm:t>
        <a:bodyPr/>
        <a:lstStyle/>
        <a:p>
          <a:r>
            <a:rPr lang="ru-RU" sz="1400" b="1" dirty="0"/>
            <a:t>Внутренняя мотивация</a:t>
          </a:r>
        </a:p>
      </dgm:t>
    </dgm:pt>
    <dgm:pt modelId="{770C15E0-83B4-429A-9060-F0C201C735A1}" type="parTrans" cxnId="{32AC6458-C970-46D6-BA40-A367CD9E0A16}">
      <dgm:prSet/>
      <dgm:spPr/>
      <dgm:t>
        <a:bodyPr/>
        <a:lstStyle/>
        <a:p>
          <a:endParaRPr lang="ru-RU" sz="1400" b="1"/>
        </a:p>
      </dgm:t>
    </dgm:pt>
    <dgm:pt modelId="{352D8A4C-BCD7-467B-B3A5-EDFFF283D5CA}" type="sibTrans" cxnId="{32AC6458-C970-46D6-BA40-A367CD9E0A16}">
      <dgm:prSet/>
      <dgm:spPr/>
      <dgm:t>
        <a:bodyPr/>
        <a:lstStyle/>
        <a:p>
          <a:endParaRPr lang="ru-RU" sz="1400" b="1"/>
        </a:p>
      </dgm:t>
    </dgm:pt>
    <dgm:pt modelId="{6A7AB311-F052-4A75-AD5F-5D66D1879C3B}" type="pres">
      <dgm:prSet presAssocID="{641AE40F-EEDE-43F5-9EC9-98006C5924AC}" presName="compositeShape" presStyleCnt="0">
        <dgm:presLayoutVars>
          <dgm:chMax val="7"/>
          <dgm:dir/>
          <dgm:resizeHandles val="exact"/>
        </dgm:presLayoutVars>
      </dgm:prSet>
      <dgm:spPr/>
    </dgm:pt>
    <dgm:pt modelId="{6064E7CF-2025-4EF6-A60E-3968F81C2403}" type="pres">
      <dgm:prSet presAssocID="{641AE40F-EEDE-43F5-9EC9-98006C5924AC}" presName="wedge1" presStyleLbl="node1" presStyleIdx="0" presStyleCnt="7"/>
      <dgm:spPr/>
    </dgm:pt>
    <dgm:pt modelId="{48FB2B40-7689-4E4B-BB4B-A98765D8B863}" type="pres">
      <dgm:prSet presAssocID="{641AE40F-EEDE-43F5-9EC9-98006C5924AC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55C91D97-49EF-48BE-B3CB-498B2E923DA0}" type="pres">
      <dgm:prSet presAssocID="{641AE40F-EEDE-43F5-9EC9-98006C5924AC}" presName="wedge2" presStyleLbl="node1" presStyleIdx="1" presStyleCnt="7"/>
      <dgm:spPr/>
    </dgm:pt>
    <dgm:pt modelId="{80EE2D4F-ED4B-44F7-85A5-D52F736FAA22}" type="pres">
      <dgm:prSet presAssocID="{641AE40F-EEDE-43F5-9EC9-98006C5924AC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BD0EC1BD-4E0B-4380-AB2F-7BDDE716F1D1}" type="pres">
      <dgm:prSet presAssocID="{641AE40F-EEDE-43F5-9EC9-98006C5924AC}" presName="wedge3" presStyleLbl="node1" presStyleIdx="2" presStyleCnt="7"/>
      <dgm:spPr/>
    </dgm:pt>
    <dgm:pt modelId="{BE4834B1-7CDE-46E9-8FC1-732B93084366}" type="pres">
      <dgm:prSet presAssocID="{641AE40F-EEDE-43F5-9EC9-98006C5924AC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A34A9D59-3043-4960-8619-B949DF81C74F}" type="pres">
      <dgm:prSet presAssocID="{641AE40F-EEDE-43F5-9EC9-98006C5924AC}" presName="wedge4" presStyleLbl="node1" presStyleIdx="3" presStyleCnt="7"/>
      <dgm:spPr/>
    </dgm:pt>
    <dgm:pt modelId="{50677C35-55BA-4EE8-A9EE-3E8D9399C614}" type="pres">
      <dgm:prSet presAssocID="{641AE40F-EEDE-43F5-9EC9-98006C5924AC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62F8673-CBB5-4F08-B417-05F34AE46BA2}" type="pres">
      <dgm:prSet presAssocID="{641AE40F-EEDE-43F5-9EC9-98006C5924AC}" presName="wedge5" presStyleLbl="node1" presStyleIdx="4" presStyleCnt="7"/>
      <dgm:spPr/>
    </dgm:pt>
    <dgm:pt modelId="{C575B8D5-54CB-41C0-8AC0-5CA6BF651EE5}" type="pres">
      <dgm:prSet presAssocID="{641AE40F-EEDE-43F5-9EC9-98006C5924AC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57EEF763-9510-492C-A0E2-973B73E72EAA}" type="pres">
      <dgm:prSet presAssocID="{641AE40F-EEDE-43F5-9EC9-98006C5924AC}" presName="wedge6" presStyleLbl="node1" presStyleIdx="5" presStyleCnt="7"/>
      <dgm:spPr/>
    </dgm:pt>
    <dgm:pt modelId="{18EAD654-B4C8-4C35-AA8A-6866FFC0A4F0}" type="pres">
      <dgm:prSet presAssocID="{641AE40F-EEDE-43F5-9EC9-98006C5924AC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349074C8-39F2-43B7-B04E-4EFAC3C5D0F2}" type="pres">
      <dgm:prSet presAssocID="{641AE40F-EEDE-43F5-9EC9-98006C5924AC}" presName="wedge7" presStyleLbl="node1" presStyleIdx="6" presStyleCnt="7"/>
      <dgm:spPr/>
    </dgm:pt>
    <dgm:pt modelId="{7E4967A7-A0EE-4CD4-955F-1D48E6700067}" type="pres">
      <dgm:prSet presAssocID="{641AE40F-EEDE-43F5-9EC9-98006C5924AC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6147409-7040-498F-B632-F43E498BE25D}" type="presOf" srcId="{45880E8D-EF85-41E3-87FB-212B0932F2FA}" destId="{BD0EC1BD-4E0B-4380-AB2F-7BDDE716F1D1}" srcOrd="0" destOrd="0" presId="urn:microsoft.com/office/officeart/2005/8/layout/chart3"/>
    <dgm:cxn modelId="{7140430D-156F-4D18-A651-D218BE5B4B09}" type="presOf" srcId="{C3337959-16BC-4788-87C7-01729DD281B5}" destId="{6064E7CF-2025-4EF6-A60E-3968F81C2403}" srcOrd="0" destOrd="0" presId="urn:microsoft.com/office/officeart/2005/8/layout/chart3"/>
    <dgm:cxn modelId="{FFEFEA0F-E1D3-46FF-A194-D9CB040AD20F}" type="presOf" srcId="{7CEACD54-949F-4003-BA9B-739FAD626099}" destId="{18EAD654-B4C8-4C35-AA8A-6866FFC0A4F0}" srcOrd="1" destOrd="0" presId="urn:microsoft.com/office/officeart/2005/8/layout/chart3"/>
    <dgm:cxn modelId="{4661FB17-025D-4764-9EDB-283075451781}" type="presOf" srcId="{95190129-6B6C-42F5-83EB-B3E821F85CCF}" destId="{55C91D97-49EF-48BE-B3CB-498B2E923DA0}" srcOrd="0" destOrd="0" presId="urn:microsoft.com/office/officeart/2005/8/layout/chart3"/>
    <dgm:cxn modelId="{F4742F2B-ABAF-420A-907A-13B5068D8903}" type="presOf" srcId="{EECD185E-44A0-47BB-BFF7-6BE2B2035229}" destId="{7E4967A7-A0EE-4CD4-955F-1D48E6700067}" srcOrd="1" destOrd="0" presId="urn:microsoft.com/office/officeart/2005/8/layout/chart3"/>
    <dgm:cxn modelId="{7C4F8C3E-8D5B-44FD-B82C-F4F53FFC8BEA}" type="presOf" srcId="{EECD185E-44A0-47BB-BFF7-6BE2B2035229}" destId="{349074C8-39F2-43B7-B04E-4EFAC3C5D0F2}" srcOrd="0" destOrd="0" presId="urn:microsoft.com/office/officeart/2005/8/layout/chart3"/>
    <dgm:cxn modelId="{4675DC5B-4CF4-4229-8366-FD61A10D0F16}" type="presOf" srcId="{F2FA256B-1C92-4C6C-B140-D9C7DADC827F}" destId="{C575B8D5-54CB-41C0-8AC0-5CA6BF651EE5}" srcOrd="1" destOrd="0" presId="urn:microsoft.com/office/officeart/2005/8/layout/chart3"/>
    <dgm:cxn modelId="{D1FAD64E-10D5-4A9E-8949-0131A9A5884E}" srcId="{641AE40F-EEDE-43F5-9EC9-98006C5924AC}" destId="{95190129-6B6C-42F5-83EB-B3E821F85CCF}" srcOrd="1" destOrd="0" parTransId="{550441E0-5AA0-4EB3-8B5B-51B7624E24C8}" sibTransId="{6248D3FF-4DBB-463B-8D1A-8FA5FE6C4079}"/>
    <dgm:cxn modelId="{88C0E36E-2FA8-48EF-ACBE-FF9EB298E9A9}" type="presOf" srcId="{7CEACD54-949F-4003-BA9B-739FAD626099}" destId="{57EEF763-9510-492C-A0E2-973B73E72EAA}" srcOrd="0" destOrd="0" presId="urn:microsoft.com/office/officeart/2005/8/layout/chart3"/>
    <dgm:cxn modelId="{EFA5F96F-AC6C-4828-99E9-9AEA9267B0D1}" srcId="{641AE40F-EEDE-43F5-9EC9-98006C5924AC}" destId="{C3337959-16BC-4788-87C7-01729DD281B5}" srcOrd="0" destOrd="0" parTransId="{5120D560-5515-4C25-84DF-37AD52547544}" sibTransId="{06319C39-8545-46A8-800C-15B7509F5E46}"/>
    <dgm:cxn modelId="{32AC6458-C970-46D6-BA40-A367CD9E0A16}" srcId="{641AE40F-EEDE-43F5-9EC9-98006C5924AC}" destId="{7CEACD54-949F-4003-BA9B-739FAD626099}" srcOrd="5" destOrd="0" parTransId="{770C15E0-83B4-429A-9060-F0C201C735A1}" sibTransId="{352D8A4C-BCD7-467B-B3A5-EDFFF283D5CA}"/>
    <dgm:cxn modelId="{3385905A-0753-4CA1-A2E4-EF8EB049961B}" type="presOf" srcId="{45880E8D-EF85-41E3-87FB-212B0932F2FA}" destId="{BE4834B1-7CDE-46E9-8FC1-732B93084366}" srcOrd="1" destOrd="0" presId="urn:microsoft.com/office/officeart/2005/8/layout/chart3"/>
    <dgm:cxn modelId="{4CF72D84-1B25-4DBE-8B01-3252B2891B4C}" srcId="{641AE40F-EEDE-43F5-9EC9-98006C5924AC}" destId="{F2FA256B-1C92-4C6C-B140-D9C7DADC827F}" srcOrd="4" destOrd="0" parTransId="{750F7E50-2735-4E51-9B29-8EB13F795695}" sibTransId="{57EA145C-D3D5-4DB4-9723-9C6814DBE294}"/>
    <dgm:cxn modelId="{C8B44A86-97A3-42A6-9305-B8739DC5046A}" type="presOf" srcId="{F2FA256B-1C92-4C6C-B140-D9C7DADC827F}" destId="{562F8673-CBB5-4F08-B417-05F34AE46BA2}" srcOrd="0" destOrd="0" presId="urn:microsoft.com/office/officeart/2005/8/layout/chart3"/>
    <dgm:cxn modelId="{813FCF8D-3061-4F2F-BF27-302FBDBAAF23}" srcId="{641AE40F-EEDE-43F5-9EC9-98006C5924AC}" destId="{9E675E73-B950-41A4-BE81-742DCDD9117D}" srcOrd="3" destOrd="0" parTransId="{9A0C5E1A-D4EE-48F6-95EE-7098DAF8A717}" sibTransId="{1EAC2391-180D-4E56-ADD4-61E0147C8C79}"/>
    <dgm:cxn modelId="{97C7428E-B9A4-4F1D-9D93-19BB1135EA49}" srcId="{641AE40F-EEDE-43F5-9EC9-98006C5924AC}" destId="{45880E8D-EF85-41E3-87FB-212B0932F2FA}" srcOrd="2" destOrd="0" parTransId="{207825C0-DEDF-4CEA-B659-AB9449DB6EA1}" sibTransId="{349F90FC-9E0E-47D3-9D2F-B8520C8B63C7}"/>
    <dgm:cxn modelId="{D223868E-3404-4023-B7AD-1A6AE59C3A8E}" type="presOf" srcId="{9E675E73-B950-41A4-BE81-742DCDD9117D}" destId="{50677C35-55BA-4EE8-A9EE-3E8D9399C614}" srcOrd="1" destOrd="0" presId="urn:microsoft.com/office/officeart/2005/8/layout/chart3"/>
    <dgm:cxn modelId="{86A86093-6CA9-47E3-B1AB-8058426993F6}" type="presOf" srcId="{641AE40F-EEDE-43F5-9EC9-98006C5924AC}" destId="{6A7AB311-F052-4A75-AD5F-5D66D1879C3B}" srcOrd="0" destOrd="0" presId="urn:microsoft.com/office/officeart/2005/8/layout/chart3"/>
    <dgm:cxn modelId="{E7B177AE-C8CB-489C-B6DA-3CC2CD6DB721}" type="presOf" srcId="{C3337959-16BC-4788-87C7-01729DD281B5}" destId="{48FB2B40-7689-4E4B-BB4B-A98765D8B863}" srcOrd="1" destOrd="0" presId="urn:microsoft.com/office/officeart/2005/8/layout/chart3"/>
    <dgm:cxn modelId="{66981DBE-2506-4F0C-83E9-F883FECC8CFD}" type="presOf" srcId="{9E675E73-B950-41A4-BE81-742DCDD9117D}" destId="{A34A9D59-3043-4960-8619-B949DF81C74F}" srcOrd="0" destOrd="0" presId="urn:microsoft.com/office/officeart/2005/8/layout/chart3"/>
    <dgm:cxn modelId="{D10635E3-877F-430D-B49F-B27F06F53453}" type="presOf" srcId="{95190129-6B6C-42F5-83EB-B3E821F85CCF}" destId="{80EE2D4F-ED4B-44F7-85A5-D52F736FAA22}" srcOrd="1" destOrd="0" presId="urn:microsoft.com/office/officeart/2005/8/layout/chart3"/>
    <dgm:cxn modelId="{A99DFAE4-F71A-4CBC-973F-F0F53222A085}" srcId="{641AE40F-EEDE-43F5-9EC9-98006C5924AC}" destId="{EECD185E-44A0-47BB-BFF7-6BE2B2035229}" srcOrd="6" destOrd="0" parTransId="{FEF875F1-A0F1-4445-8F71-0441F998376C}" sibTransId="{61BF7E57-7C15-4AAE-A8D2-FB44FC9FBFCC}"/>
    <dgm:cxn modelId="{DAC48553-6F65-49E6-9028-E247514A7650}" type="presParOf" srcId="{6A7AB311-F052-4A75-AD5F-5D66D1879C3B}" destId="{6064E7CF-2025-4EF6-A60E-3968F81C2403}" srcOrd="0" destOrd="0" presId="urn:microsoft.com/office/officeart/2005/8/layout/chart3"/>
    <dgm:cxn modelId="{06B9368C-E2CB-46CA-8EE9-7C91C6B0D257}" type="presParOf" srcId="{6A7AB311-F052-4A75-AD5F-5D66D1879C3B}" destId="{48FB2B40-7689-4E4B-BB4B-A98765D8B863}" srcOrd="1" destOrd="0" presId="urn:microsoft.com/office/officeart/2005/8/layout/chart3"/>
    <dgm:cxn modelId="{3D847E23-3896-4D3B-A6A1-3CAB0AEFB7D0}" type="presParOf" srcId="{6A7AB311-F052-4A75-AD5F-5D66D1879C3B}" destId="{55C91D97-49EF-48BE-B3CB-498B2E923DA0}" srcOrd="2" destOrd="0" presId="urn:microsoft.com/office/officeart/2005/8/layout/chart3"/>
    <dgm:cxn modelId="{B2022512-5D1E-4ADF-BE78-DC86DE3C4550}" type="presParOf" srcId="{6A7AB311-F052-4A75-AD5F-5D66D1879C3B}" destId="{80EE2D4F-ED4B-44F7-85A5-D52F736FAA22}" srcOrd="3" destOrd="0" presId="urn:microsoft.com/office/officeart/2005/8/layout/chart3"/>
    <dgm:cxn modelId="{E8B1DC77-A195-4521-89B3-476AA3BE4140}" type="presParOf" srcId="{6A7AB311-F052-4A75-AD5F-5D66D1879C3B}" destId="{BD0EC1BD-4E0B-4380-AB2F-7BDDE716F1D1}" srcOrd="4" destOrd="0" presId="urn:microsoft.com/office/officeart/2005/8/layout/chart3"/>
    <dgm:cxn modelId="{AD3170C5-FB12-4045-A791-98624A98B7EC}" type="presParOf" srcId="{6A7AB311-F052-4A75-AD5F-5D66D1879C3B}" destId="{BE4834B1-7CDE-46E9-8FC1-732B93084366}" srcOrd="5" destOrd="0" presId="urn:microsoft.com/office/officeart/2005/8/layout/chart3"/>
    <dgm:cxn modelId="{384939F5-A14C-4341-8ED8-700AEE7E7F1B}" type="presParOf" srcId="{6A7AB311-F052-4A75-AD5F-5D66D1879C3B}" destId="{A34A9D59-3043-4960-8619-B949DF81C74F}" srcOrd="6" destOrd="0" presId="urn:microsoft.com/office/officeart/2005/8/layout/chart3"/>
    <dgm:cxn modelId="{4B7F68D5-68A0-43CE-A161-9405D754A69E}" type="presParOf" srcId="{6A7AB311-F052-4A75-AD5F-5D66D1879C3B}" destId="{50677C35-55BA-4EE8-A9EE-3E8D9399C614}" srcOrd="7" destOrd="0" presId="urn:microsoft.com/office/officeart/2005/8/layout/chart3"/>
    <dgm:cxn modelId="{73CF40B7-F4C6-45F2-B59B-6FF6743783FE}" type="presParOf" srcId="{6A7AB311-F052-4A75-AD5F-5D66D1879C3B}" destId="{562F8673-CBB5-4F08-B417-05F34AE46BA2}" srcOrd="8" destOrd="0" presId="urn:microsoft.com/office/officeart/2005/8/layout/chart3"/>
    <dgm:cxn modelId="{EDDF81BE-EBF0-4974-8823-B522B23163A2}" type="presParOf" srcId="{6A7AB311-F052-4A75-AD5F-5D66D1879C3B}" destId="{C575B8D5-54CB-41C0-8AC0-5CA6BF651EE5}" srcOrd="9" destOrd="0" presId="urn:microsoft.com/office/officeart/2005/8/layout/chart3"/>
    <dgm:cxn modelId="{9F161C47-32E1-4DBB-A9AD-D6F4452DFF03}" type="presParOf" srcId="{6A7AB311-F052-4A75-AD5F-5D66D1879C3B}" destId="{57EEF763-9510-492C-A0E2-973B73E72EAA}" srcOrd="10" destOrd="0" presId="urn:microsoft.com/office/officeart/2005/8/layout/chart3"/>
    <dgm:cxn modelId="{72CD3057-19D4-4BA7-A0D1-05D663BBEBF1}" type="presParOf" srcId="{6A7AB311-F052-4A75-AD5F-5D66D1879C3B}" destId="{18EAD654-B4C8-4C35-AA8A-6866FFC0A4F0}" srcOrd="11" destOrd="0" presId="urn:microsoft.com/office/officeart/2005/8/layout/chart3"/>
    <dgm:cxn modelId="{9BC76E83-CC52-4E07-B5DD-19AF2475E7DA}" type="presParOf" srcId="{6A7AB311-F052-4A75-AD5F-5D66D1879C3B}" destId="{349074C8-39F2-43B7-B04E-4EFAC3C5D0F2}" srcOrd="12" destOrd="0" presId="urn:microsoft.com/office/officeart/2005/8/layout/chart3"/>
    <dgm:cxn modelId="{7AACCA94-8645-4397-B50D-B08EEF22A4D1}" type="presParOf" srcId="{6A7AB311-F052-4A75-AD5F-5D66D1879C3B}" destId="{7E4967A7-A0EE-4CD4-955F-1D48E6700067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FA46DF-C8BC-4EED-90CE-4DB106EDC913}" type="doc">
      <dgm:prSet loTypeId="urn:microsoft.com/office/officeart/2005/8/layout/chevron2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AED370EA-5BEC-4533-BEAA-BD781F2DBCB5}">
      <dgm:prSet phldrT="[Текст]" custT="1"/>
      <dgm:spPr/>
      <dgm:t>
        <a:bodyPr/>
        <a:lstStyle/>
        <a:p>
          <a:r>
            <a:rPr lang="ru-RU" sz="4000" b="1" dirty="0">
              <a:latin typeface="Times New Roman" pitchFamily="18" charset="0"/>
              <a:cs typeface="Times New Roman" pitchFamily="18" charset="0"/>
            </a:rPr>
            <a:t>4</a:t>
          </a:r>
          <a:endParaRPr lang="ru-RU" sz="4000" dirty="0"/>
        </a:p>
      </dgm:t>
    </dgm:pt>
    <dgm:pt modelId="{310C38CE-4625-4096-A8C3-27EBD462F30E}" type="parTrans" cxnId="{E396F670-FBEA-4074-BFB1-75798C6F4B8F}">
      <dgm:prSet/>
      <dgm:spPr/>
      <dgm:t>
        <a:bodyPr/>
        <a:lstStyle/>
        <a:p>
          <a:endParaRPr lang="ru-RU"/>
        </a:p>
      </dgm:t>
    </dgm:pt>
    <dgm:pt modelId="{1B233CD6-5BC1-457C-A3A1-4DF338764B30}" type="sibTrans" cxnId="{E396F670-FBEA-4074-BFB1-75798C6F4B8F}">
      <dgm:prSet/>
      <dgm:spPr/>
      <dgm:t>
        <a:bodyPr/>
        <a:lstStyle/>
        <a:p>
          <a:endParaRPr lang="ru-RU"/>
        </a:p>
      </dgm:t>
    </dgm:pt>
    <dgm:pt modelId="{3B5EAC25-487E-4A5A-954C-87F12E7527BE}">
      <dgm:prSet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Психомоторная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(спортивная) </a:t>
          </a:r>
          <a:r>
            <a:rPr lang="ru-RU" b="1" dirty="0">
              <a:latin typeface="Times New Roman" pitchFamily="18" charset="0"/>
              <a:cs typeface="Times New Roman" pitchFamily="18" charset="0"/>
            </a:rPr>
            <a:t>одаренность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 проявляется достаточно рано, связана с </a:t>
          </a:r>
          <a:r>
            <a:rPr lang="ru-RU" dirty="0" err="1">
              <a:latin typeface="Times New Roman" pitchFamily="18" charset="0"/>
              <a:cs typeface="Times New Roman" pitchFamily="18" charset="0"/>
            </a:rPr>
            <a:t>кинестетикой</a:t>
          </a:r>
          <a:r>
            <a:rPr lang="ru-RU" dirty="0">
              <a:latin typeface="Times New Roman" pitchFamily="18" charset="0"/>
              <a:cs typeface="Times New Roman" pitchFamily="18" charset="0"/>
            </a:rPr>
            <a:t>, движением, пластикой, моторной и зрительно-моторной координацией. </a:t>
          </a:r>
          <a:endParaRPr lang="ru-RU" dirty="0"/>
        </a:p>
      </dgm:t>
    </dgm:pt>
    <dgm:pt modelId="{85F6DE37-5B61-4570-A77D-FA1A12A18063}" type="parTrans" cxnId="{0B97D6A1-B601-477D-B227-9651E1DCDA72}">
      <dgm:prSet/>
      <dgm:spPr/>
      <dgm:t>
        <a:bodyPr/>
        <a:lstStyle/>
        <a:p>
          <a:endParaRPr lang="ru-RU"/>
        </a:p>
      </dgm:t>
    </dgm:pt>
    <dgm:pt modelId="{B8D56705-1468-441A-A756-7480511F07A3}" type="sibTrans" cxnId="{0B97D6A1-B601-477D-B227-9651E1DCDA72}">
      <dgm:prSet/>
      <dgm:spPr/>
      <dgm:t>
        <a:bodyPr/>
        <a:lstStyle/>
        <a:p>
          <a:endParaRPr lang="ru-RU"/>
        </a:p>
      </dgm:t>
    </dgm:pt>
    <dgm:pt modelId="{87818B5F-BF35-4A26-AAD8-549499E7C7D7}" type="pres">
      <dgm:prSet presAssocID="{41FA46DF-C8BC-4EED-90CE-4DB106EDC913}" presName="linearFlow" presStyleCnt="0">
        <dgm:presLayoutVars>
          <dgm:dir/>
          <dgm:animLvl val="lvl"/>
          <dgm:resizeHandles val="exact"/>
        </dgm:presLayoutVars>
      </dgm:prSet>
      <dgm:spPr/>
    </dgm:pt>
    <dgm:pt modelId="{97A21F8B-E331-4B82-A0F4-61037BFAAC6D}" type="pres">
      <dgm:prSet presAssocID="{AED370EA-5BEC-4533-BEAA-BD781F2DBCB5}" presName="composite" presStyleCnt="0"/>
      <dgm:spPr/>
    </dgm:pt>
    <dgm:pt modelId="{9437BF06-734D-4BED-88CD-FD05480A92BE}" type="pres">
      <dgm:prSet presAssocID="{AED370EA-5BEC-4533-BEAA-BD781F2DBCB5}" presName="parentText" presStyleLbl="alignNode1" presStyleIdx="0" presStyleCnt="1" custLinFactNeighborX="-6494">
        <dgm:presLayoutVars>
          <dgm:chMax val="1"/>
          <dgm:bulletEnabled val="1"/>
        </dgm:presLayoutVars>
      </dgm:prSet>
      <dgm:spPr/>
    </dgm:pt>
    <dgm:pt modelId="{B6ED8947-AC03-4767-BB35-0C736FAD2329}" type="pres">
      <dgm:prSet presAssocID="{AED370EA-5BEC-4533-BEAA-BD781F2DBCB5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E396F670-FBEA-4074-BFB1-75798C6F4B8F}" srcId="{41FA46DF-C8BC-4EED-90CE-4DB106EDC913}" destId="{AED370EA-5BEC-4533-BEAA-BD781F2DBCB5}" srcOrd="0" destOrd="0" parTransId="{310C38CE-4625-4096-A8C3-27EBD462F30E}" sibTransId="{1B233CD6-5BC1-457C-A3A1-4DF338764B30}"/>
    <dgm:cxn modelId="{60A6A77C-6CDF-414C-B8F2-33E2AA4E11EE}" type="presOf" srcId="{AED370EA-5BEC-4533-BEAA-BD781F2DBCB5}" destId="{9437BF06-734D-4BED-88CD-FD05480A92BE}" srcOrd="0" destOrd="0" presId="urn:microsoft.com/office/officeart/2005/8/layout/chevron2"/>
    <dgm:cxn modelId="{831CDC8E-7E55-48FF-AB02-AC8380D9CB0C}" type="presOf" srcId="{41FA46DF-C8BC-4EED-90CE-4DB106EDC913}" destId="{87818B5F-BF35-4A26-AAD8-549499E7C7D7}" srcOrd="0" destOrd="0" presId="urn:microsoft.com/office/officeart/2005/8/layout/chevron2"/>
    <dgm:cxn modelId="{0B97D6A1-B601-477D-B227-9651E1DCDA72}" srcId="{AED370EA-5BEC-4533-BEAA-BD781F2DBCB5}" destId="{3B5EAC25-487E-4A5A-954C-87F12E7527BE}" srcOrd="0" destOrd="0" parTransId="{85F6DE37-5B61-4570-A77D-FA1A12A18063}" sibTransId="{B8D56705-1468-441A-A756-7480511F07A3}"/>
    <dgm:cxn modelId="{1BFA22E7-B866-4DBF-8186-852614C8F73D}" type="presOf" srcId="{3B5EAC25-487E-4A5A-954C-87F12E7527BE}" destId="{B6ED8947-AC03-4767-BB35-0C736FAD2329}" srcOrd="0" destOrd="0" presId="urn:microsoft.com/office/officeart/2005/8/layout/chevron2"/>
    <dgm:cxn modelId="{8B96776B-4521-41C3-AEB8-1AA7F6C95DD4}" type="presParOf" srcId="{87818B5F-BF35-4A26-AAD8-549499E7C7D7}" destId="{97A21F8B-E331-4B82-A0F4-61037BFAAC6D}" srcOrd="0" destOrd="0" presId="urn:microsoft.com/office/officeart/2005/8/layout/chevron2"/>
    <dgm:cxn modelId="{73D52DEB-055B-4B1B-80F8-32A002E2175D}" type="presParOf" srcId="{97A21F8B-E331-4B82-A0F4-61037BFAAC6D}" destId="{9437BF06-734D-4BED-88CD-FD05480A92BE}" srcOrd="0" destOrd="0" presId="urn:microsoft.com/office/officeart/2005/8/layout/chevron2"/>
    <dgm:cxn modelId="{34B6B165-B3A7-4C33-B166-CBD2BFBA79BB}" type="presParOf" srcId="{97A21F8B-E331-4B82-A0F4-61037BFAAC6D}" destId="{B6ED8947-AC03-4767-BB35-0C736FAD232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C6A33-1248-4B05-843A-C11748F07F4C}">
      <dsp:nvSpPr>
        <dsp:cNvPr id="0" name=""/>
        <dsp:cNvSpPr/>
      </dsp:nvSpPr>
      <dsp:spPr>
        <a:xfrm>
          <a:off x="0" y="543261"/>
          <a:ext cx="8401080" cy="856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F1D0B-8485-4C08-B9A0-F7F30EC23783}">
      <dsp:nvSpPr>
        <dsp:cNvPr id="0" name=""/>
        <dsp:cNvSpPr/>
      </dsp:nvSpPr>
      <dsp:spPr>
        <a:xfrm>
          <a:off x="420054" y="41421"/>
          <a:ext cx="5880756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79" tIns="0" rIns="2222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Особая одаренность </a:t>
          </a:r>
          <a:br>
            <a:rPr lang="ru-RU" sz="2000" b="1" kern="1200" dirty="0">
              <a:latin typeface="Times New Roman" pitchFamily="18" charset="0"/>
              <a:cs typeface="Times New Roman" pitchFamily="18" charset="0"/>
            </a:rPr>
          </a:b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(частота встречаемости менее 1 %)</a:t>
          </a:r>
        </a:p>
      </dsp:txBody>
      <dsp:txXfrm>
        <a:off x="469050" y="90417"/>
        <a:ext cx="5782764" cy="905688"/>
      </dsp:txXfrm>
    </dsp:sp>
    <dsp:sp modelId="{8CA103E6-C49E-4661-85E5-C90A3AFED3CE}">
      <dsp:nvSpPr>
        <dsp:cNvPr id="0" name=""/>
        <dsp:cNvSpPr/>
      </dsp:nvSpPr>
      <dsp:spPr>
        <a:xfrm>
          <a:off x="0" y="2085501"/>
          <a:ext cx="8401080" cy="856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FFA53-5CA8-4594-8C6D-015C1743BEAF}">
      <dsp:nvSpPr>
        <dsp:cNvPr id="0" name=""/>
        <dsp:cNvSpPr/>
      </dsp:nvSpPr>
      <dsp:spPr>
        <a:xfrm>
          <a:off x="420054" y="1583661"/>
          <a:ext cx="5880756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79" tIns="0" rIns="2222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Нормальная одаренность </a:t>
          </a:r>
          <a:r>
            <a:rPr lang="ru-RU" sz="2000" b="0" kern="1200" dirty="0">
              <a:latin typeface="Times New Roman" pitchFamily="18" charset="0"/>
              <a:cs typeface="Times New Roman" pitchFamily="18" charset="0"/>
            </a:rPr>
            <a:t>или развитая способность</a:t>
          </a:r>
        </a:p>
      </dsp:txBody>
      <dsp:txXfrm>
        <a:off x="469050" y="1632657"/>
        <a:ext cx="5782764" cy="905688"/>
      </dsp:txXfrm>
    </dsp:sp>
    <dsp:sp modelId="{7188DC3B-7A18-4E3E-8019-7E2564B804EE}">
      <dsp:nvSpPr>
        <dsp:cNvPr id="0" name=""/>
        <dsp:cNvSpPr/>
      </dsp:nvSpPr>
      <dsp:spPr>
        <a:xfrm>
          <a:off x="0" y="3627741"/>
          <a:ext cx="8401080" cy="856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51061-8655-47C7-8917-D7F36C0AEDCA}">
      <dsp:nvSpPr>
        <dsp:cNvPr id="0" name=""/>
        <dsp:cNvSpPr/>
      </dsp:nvSpPr>
      <dsp:spPr>
        <a:xfrm>
          <a:off x="420054" y="3125901"/>
          <a:ext cx="5880756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79" tIns="0" rIns="2222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Наличие задатков</a:t>
          </a:r>
        </a:p>
      </dsp:txBody>
      <dsp:txXfrm>
        <a:off x="469050" y="3174897"/>
        <a:ext cx="5782764" cy="9056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553103" y="793616"/>
          <a:ext cx="3687357" cy="258115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5</a:t>
          </a:r>
          <a:endParaRPr lang="ru-RU" sz="4000" kern="1200" dirty="0"/>
        </a:p>
      </dsp:txBody>
      <dsp:txXfrm rot="-5400000">
        <a:off x="1" y="1531087"/>
        <a:ext cx="2581150" cy="1106207"/>
      </dsp:txXfrm>
    </dsp:sp>
    <dsp:sp modelId="{B6ED8947-AC03-4767-BB35-0C736FAD2329}">
      <dsp:nvSpPr>
        <dsp:cNvPr id="0" name=""/>
        <dsp:cNvSpPr/>
      </dsp:nvSpPr>
      <dsp:spPr>
        <a:xfrm rot="5400000">
          <a:off x="3967689" y="-1385320"/>
          <a:ext cx="2875372" cy="564844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Художественная одаренность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проявляется в способностях к художественному отражению действительности (образное отражение) (музыка, танец, живопись, скульптура, сценическая деятельность).</a:t>
          </a:r>
          <a:endParaRPr lang="ru-RU" sz="1800" kern="1200" dirty="0"/>
        </a:p>
      </dsp:txBody>
      <dsp:txXfrm rot="-5400000">
        <a:off x="2581151" y="141582"/>
        <a:ext cx="5508085" cy="25946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553103" y="793616"/>
          <a:ext cx="3687357" cy="2581150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6</a:t>
          </a:r>
          <a:endParaRPr lang="ru-RU" sz="4000" kern="1200" dirty="0"/>
        </a:p>
      </dsp:txBody>
      <dsp:txXfrm rot="-5400000">
        <a:off x="1" y="1531087"/>
        <a:ext cx="2581150" cy="1106207"/>
      </dsp:txXfrm>
    </dsp:sp>
    <dsp:sp modelId="{B6ED8947-AC03-4767-BB35-0C736FAD2329}">
      <dsp:nvSpPr>
        <dsp:cNvPr id="0" name=""/>
        <dsp:cNvSpPr/>
      </dsp:nvSpPr>
      <dsp:spPr>
        <a:xfrm rot="5400000">
          <a:off x="3967689" y="-1385320"/>
          <a:ext cx="2875372" cy="564844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Практическая одаренность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проявляется в способности работать с предметом, понимать как он устроен, определять оптимальные способы его конструирования (инженеры, изобретатели, дизайнеры и т.д.)</a:t>
          </a:r>
          <a:endParaRPr lang="ru-RU" sz="1800" kern="1200" dirty="0"/>
        </a:p>
      </dsp:txBody>
      <dsp:txXfrm rot="-5400000">
        <a:off x="2581151" y="141582"/>
        <a:ext cx="5508085" cy="25946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553103" y="793616"/>
          <a:ext cx="3687357" cy="258115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Times New Roman" pitchFamily="18" charset="0"/>
              <a:cs typeface="Times New Roman" pitchFamily="18" charset="0"/>
            </a:rPr>
            <a:t>Особый вид</a:t>
          </a:r>
          <a:endParaRPr lang="ru-RU" sz="3200" kern="1200" dirty="0"/>
        </a:p>
      </dsp:txBody>
      <dsp:txXfrm rot="-5400000">
        <a:off x="1" y="1531087"/>
        <a:ext cx="2581150" cy="1106207"/>
      </dsp:txXfrm>
    </dsp:sp>
    <dsp:sp modelId="{B6ED8947-AC03-4767-BB35-0C736FAD2329}">
      <dsp:nvSpPr>
        <dsp:cNvPr id="0" name=""/>
        <dsp:cNvSpPr/>
      </dsp:nvSpPr>
      <dsp:spPr>
        <a:xfrm rot="5400000">
          <a:off x="3967689" y="-1385320"/>
          <a:ext cx="2875372" cy="56484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Творческая одаренность (креативный тип одаренности)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проявляется в нестандартности мышления, неординарности взглядов на мир, нонконформизме (неумение или нежелание делать что-либо как все, соглашаться с общепринятым мнением), потребности создавать нечто новое.</a:t>
          </a:r>
          <a:endParaRPr lang="ru-RU" sz="1800" kern="1200" dirty="0"/>
        </a:p>
      </dsp:txBody>
      <dsp:txXfrm rot="-5400000">
        <a:off x="2581151" y="141582"/>
        <a:ext cx="5508085" cy="2594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8E22B-71F4-4FDD-ABA4-2AF351395703}">
      <dsp:nvSpPr>
        <dsp:cNvPr id="0" name=""/>
        <dsp:cNvSpPr/>
      </dsp:nvSpPr>
      <dsp:spPr>
        <a:xfrm rot="5400000">
          <a:off x="-138634" y="161434"/>
          <a:ext cx="924232" cy="6469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1</a:t>
          </a:r>
        </a:p>
      </dsp:txBody>
      <dsp:txXfrm rot="-5400000">
        <a:off x="1" y="346280"/>
        <a:ext cx="646962" cy="277270"/>
      </dsp:txXfrm>
    </dsp:sp>
    <dsp:sp modelId="{4EC2ED7C-EF65-453E-88CC-DE1E435C9340}">
      <dsp:nvSpPr>
        <dsp:cNvPr id="0" name=""/>
        <dsp:cNvSpPr/>
      </dsp:nvSpPr>
      <dsp:spPr>
        <a:xfrm rot="5400000">
          <a:off x="4380823" y="-3711061"/>
          <a:ext cx="600751" cy="8068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Лидерская (социальная) одаренность 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проявляется в высоком уровне социального интеллекта, в развитом чувстве юмора и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эмпатии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, способности понимать других людей, строить с ними конструктивные отношения, руководить и организовывать других.</a:t>
          </a:r>
        </a:p>
      </dsp:txBody>
      <dsp:txXfrm rot="-5400000">
        <a:off x="646962" y="52126"/>
        <a:ext cx="8039147" cy="542099"/>
      </dsp:txXfrm>
    </dsp:sp>
    <dsp:sp modelId="{D8EDAA64-B953-4303-8988-242BFF09E343}">
      <dsp:nvSpPr>
        <dsp:cNvPr id="0" name=""/>
        <dsp:cNvSpPr/>
      </dsp:nvSpPr>
      <dsp:spPr>
        <a:xfrm rot="5400000">
          <a:off x="-138634" y="1098507"/>
          <a:ext cx="924232" cy="6469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2</a:t>
          </a:r>
        </a:p>
      </dsp:txBody>
      <dsp:txXfrm rot="-5400000">
        <a:off x="1" y="1283353"/>
        <a:ext cx="646962" cy="277270"/>
      </dsp:txXfrm>
    </dsp:sp>
    <dsp:sp modelId="{2D856A3F-88C1-4907-AD90-7E45878F2103}">
      <dsp:nvSpPr>
        <dsp:cNvPr id="0" name=""/>
        <dsp:cNvSpPr/>
      </dsp:nvSpPr>
      <dsp:spPr>
        <a:xfrm rot="5400000">
          <a:off x="4290113" y="-2773988"/>
          <a:ext cx="782172" cy="8068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Академическая одаренность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проявляется в способность к обучению (высокой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обучаемости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, сформированности навыков учебной деятельности), к усваиванию информации на фоне достаточно высокого или выше среднего уровня интеллекта. </a:t>
          </a:r>
        </a:p>
      </dsp:txBody>
      <dsp:txXfrm rot="-5400000">
        <a:off x="646963" y="907344"/>
        <a:ext cx="8030291" cy="705808"/>
      </dsp:txXfrm>
    </dsp:sp>
    <dsp:sp modelId="{D226C4E6-A665-4F7C-8CBF-E55A27DBA667}">
      <dsp:nvSpPr>
        <dsp:cNvPr id="0" name=""/>
        <dsp:cNvSpPr/>
      </dsp:nvSpPr>
      <dsp:spPr>
        <a:xfrm rot="5400000">
          <a:off x="-138634" y="2164132"/>
          <a:ext cx="924232" cy="6469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3</a:t>
          </a:r>
        </a:p>
      </dsp:txBody>
      <dsp:txXfrm rot="-5400000">
        <a:off x="1" y="2348978"/>
        <a:ext cx="646962" cy="277270"/>
      </dsp:txXfrm>
    </dsp:sp>
    <dsp:sp modelId="{1E08D327-E6D9-4BC1-B130-99F70C027B23}">
      <dsp:nvSpPr>
        <dsp:cNvPr id="0" name=""/>
        <dsp:cNvSpPr/>
      </dsp:nvSpPr>
      <dsp:spPr>
        <a:xfrm rot="5400000">
          <a:off x="4161561" y="-1708363"/>
          <a:ext cx="1039275" cy="8068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Интеллектуальная одаренность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проявляется в высоком умственном и интеллектуальном развитии, умении логически мыслить, анализировать информацию, формулировать собственные мысли, умственной самостоятельности и критичности мышления, способности самостоятельно выходить на глобальное, философское осмысление сложных интеллектуальных проблем, избирательности познавательных интересов. </a:t>
          </a:r>
        </a:p>
      </dsp:txBody>
      <dsp:txXfrm rot="-5400000">
        <a:off x="646963" y="1856968"/>
        <a:ext cx="8017740" cy="937809"/>
      </dsp:txXfrm>
    </dsp:sp>
    <dsp:sp modelId="{F8CF2717-243C-4FD1-84AC-2370850DC88B}">
      <dsp:nvSpPr>
        <dsp:cNvPr id="0" name=""/>
        <dsp:cNvSpPr/>
      </dsp:nvSpPr>
      <dsp:spPr>
        <a:xfrm rot="5400000">
          <a:off x="-138634" y="3010495"/>
          <a:ext cx="924232" cy="6469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 4</a:t>
          </a:r>
        </a:p>
      </dsp:txBody>
      <dsp:txXfrm rot="-5400000">
        <a:off x="1" y="3195341"/>
        <a:ext cx="646962" cy="277270"/>
      </dsp:txXfrm>
    </dsp:sp>
    <dsp:sp modelId="{583125E6-D3E3-484B-B0B9-2BFD6ADACA2E}">
      <dsp:nvSpPr>
        <dsp:cNvPr id="0" name=""/>
        <dsp:cNvSpPr/>
      </dsp:nvSpPr>
      <dsp:spPr>
        <a:xfrm rot="5400000">
          <a:off x="4380823" y="-737932"/>
          <a:ext cx="600751" cy="8068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Психомоторная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(спортивная) </a:t>
          </a: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одаренность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проявляется достаточно рано, связана с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кинестетикой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, движением, пластикой, моторной и зрительно-моторной координацией. </a:t>
          </a:r>
        </a:p>
      </dsp:txBody>
      <dsp:txXfrm rot="-5400000">
        <a:off x="646962" y="3025255"/>
        <a:ext cx="8039147" cy="542099"/>
      </dsp:txXfrm>
    </dsp:sp>
    <dsp:sp modelId="{4C841BD4-FD27-4902-B92C-0197CFD45E4F}">
      <dsp:nvSpPr>
        <dsp:cNvPr id="0" name=""/>
        <dsp:cNvSpPr/>
      </dsp:nvSpPr>
      <dsp:spPr>
        <a:xfrm rot="5400000">
          <a:off x="-138634" y="3856858"/>
          <a:ext cx="924232" cy="6469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5</a:t>
          </a:r>
        </a:p>
      </dsp:txBody>
      <dsp:txXfrm rot="-5400000">
        <a:off x="1" y="4041704"/>
        <a:ext cx="646962" cy="277270"/>
      </dsp:txXfrm>
    </dsp:sp>
    <dsp:sp modelId="{3337D35E-1890-4889-9987-FA234ECC766F}">
      <dsp:nvSpPr>
        <dsp:cNvPr id="0" name=""/>
        <dsp:cNvSpPr/>
      </dsp:nvSpPr>
      <dsp:spPr>
        <a:xfrm rot="5400000">
          <a:off x="4380823" y="-15636"/>
          <a:ext cx="600751" cy="8068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Художественная одаренность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проявляется в способностях к художественному отражению действительности (образное отражение) (музыка, танец, живопись, скульптура, сценическая деятельность).</a:t>
          </a:r>
        </a:p>
      </dsp:txBody>
      <dsp:txXfrm rot="-5400000">
        <a:off x="646962" y="3747551"/>
        <a:ext cx="8039147" cy="542099"/>
      </dsp:txXfrm>
    </dsp:sp>
    <dsp:sp modelId="{10E4BFE2-25E6-468D-A3BB-6D227964FDF5}">
      <dsp:nvSpPr>
        <dsp:cNvPr id="0" name=""/>
        <dsp:cNvSpPr/>
      </dsp:nvSpPr>
      <dsp:spPr>
        <a:xfrm rot="5400000">
          <a:off x="-138634" y="4703222"/>
          <a:ext cx="924232" cy="6469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6</a:t>
          </a:r>
        </a:p>
      </dsp:txBody>
      <dsp:txXfrm rot="-5400000">
        <a:off x="1" y="4888068"/>
        <a:ext cx="646962" cy="277270"/>
      </dsp:txXfrm>
    </dsp:sp>
    <dsp:sp modelId="{5F6256FA-0E2F-4F3F-88CE-6A8673188D02}">
      <dsp:nvSpPr>
        <dsp:cNvPr id="0" name=""/>
        <dsp:cNvSpPr/>
      </dsp:nvSpPr>
      <dsp:spPr>
        <a:xfrm rot="5400000">
          <a:off x="4380823" y="830726"/>
          <a:ext cx="600751" cy="80684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latin typeface="Times New Roman" pitchFamily="18" charset="0"/>
              <a:cs typeface="Times New Roman" pitchFamily="18" charset="0"/>
            </a:rPr>
            <a:t>Практическая одаренность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проявляется в способности работать с предметом, понимать как он устроен, определять оптимальные способы его конструирования (инженеры, изобретатели, дизайнеры и т.д.)</a:t>
          </a:r>
        </a:p>
      </dsp:txBody>
      <dsp:txXfrm rot="-5400000">
        <a:off x="646962" y="4593913"/>
        <a:ext cx="8039147" cy="542099"/>
      </dsp:txXfrm>
    </dsp:sp>
    <dsp:sp modelId="{CC1E7E38-E717-4D7E-964A-5C3A346DAF49}">
      <dsp:nvSpPr>
        <dsp:cNvPr id="0" name=""/>
        <dsp:cNvSpPr/>
      </dsp:nvSpPr>
      <dsp:spPr>
        <a:xfrm rot="5400000">
          <a:off x="-138634" y="5549585"/>
          <a:ext cx="924232" cy="646962"/>
        </a:xfrm>
        <a:prstGeom prst="chevron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!!!</a:t>
          </a:r>
        </a:p>
      </dsp:txBody>
      <dsp:txXfrm rot="-5400000">
        <a:off x="1" y="5734431"/>
        <a:ext cx="646962" cy="277270"/>
      </dsp:txXfrm>
    </dsp:sp>
    <dsp:sp modelId="{A77CCB88-A9A6-443B-A60F-601207550EEE}">
      <dsp:nvSpPr>
        <dsp:cNvPr id="0" name=""/>
        <dsp:cNvSpPr/>
      </dsp:nvSpPr>
      <dsp:spPr>
        <a:xfrm rot="5400000">
          <a:off x="4380665" y="1677247"/>
          <a:ext cx="601067" cy="8068473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latin typeface="Times New Roman" pitchFamily="18" charset="0"/>
              <a:cs typeface="Times New Roman" pitchFamily="18" charset="0"/>
            </a:rPr>
            <a:t>Творческая одаренность (креативный тип одаренности)</a:t>
          </a:r>
          <a:r>
            <a:rPr lang="ru-RU" sz="1300" kern="1200" dirty="0">
              <a:latin typeface="Times New Roman" pitchFamily="18" charset="0"/>
              <a:cs typeface="Times New Roman" pitchFamily="18" charset="0"/>
            </a:rPr>
            <a:t> проявляется в нестандартности мышления, неординарности взглядов на мир, нонконформизме (неумение или нежелание делать что-либо как все, соглашаться с общепринятым мнением), потребности создавать нечто новое.</a:t>
          </a:r>
          <a:endParaRPr lang="ru-RU" sz="1300" kern="1200" dirty="0"/>
        </a:p>
      </dsp:txBody>
      <dsp:txXfrm rot="-5400000">
        <a:off x="646962" y="5440292"/>
        <a:ext cx="8039131" cy="5423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471490" y="471490"/>
          <a:ext cx="3143272" cy="22002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1</a:t>
          </a:r>
          <a:endParaRPr lang="ru-RU" sz="4000" kern="1200" dirty="0"/>
        </a:p>
      </dsp:txBody>
      <dsp:txXfrm rot="-5400000">
        <a:off x="1" y="1100144"/>
        <a:ext cx="2200290" cy="942982"/>
      </dsp:txXfrm>
    </dsp:sp>
    <dsp:sp modelId="{B6ED8947-AC03-4767-BB35-0C736FAD2329}">
      <dsp:nvSpPr>
        <dsp:cNvPr id="0" name=""/>
        <dsp:cNvSpPr/>
      </dsp:nvSpPr>
      <dsp:spPr>
        <a:xfrm rot="5400000">
          <a:off x="4193381" y="-1993091"/>
          <a:ext cx="2043126" cy="602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b="1" kern="1200" dirty="0">
              <a:latin typeface="Times New Roman" pitchFamily="18" charset="0"/>
              <a:cs typeface="Times New Roman" pitchFamily="18" charset="0"/>
            </a:rPr>
            <a:t>Лидерская (социальная) одаренность </a:t>
          </a:r>
          <a:r>
            <a:rPr lang="ru-RU" sz="2100" kern="1200" dirty="0">
              <a:latin typeface="Times New Roman" pitchFamily="18" charset="0"/>
              <a:cs typeface="Times New Roman" pitchFamily="18" charset="0"/>
            </a:rPr>
            <a:t>проявляется в высоком уровне социального интеллекта, в развитом чувстве юмора и </a:t>
          </a:r>
          <a:r>
            <a:rPr lang="ru-RU" sz="2100" kern="1200" dirty="0" err="1">
              <a:latin typeface="Times New Roman" pitchFamily="18" charset="0"/>
              <a:cs typeface="Times New Roman" pitchFamily="18" charset="0"/>
            </a:rPr>
            <a:t>эмпатии</a:t>
          </a:r>
          <a:r>
            <a:rPr lang="ru-RU" sz="2100" kern="1200" dirty="0">
              <a:latin typeface="Times New Roman" pitchFamily="18" charset="0"/>
              <a:cs typeface="Times New Roman" pitchFamily="18" charset="0"/>
            </a:rPr>
            <a:t>, способности понимать других людей, строить с ними конструктивные отношения, руководить и организовывать других.</a:t>
          </a:r>
          <a:endParaRPr lang="ru-RU" sz="2100" kern="1200" dirty="0"/>
        </a:p>
      </dsp:txBody>
      <dsp:txXfrm rot="-5400000">
        <a:off x="2200290" y="99737"/>
        <a:ext cx="5929572" cy="18436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A5B23-2775-4BA2-AE81-A8259B26C6F3}">
      <dsp:nvSpPr>
        <dsp:cNvPr id="0" name=""/>
        <dsp:cNvSpPr/>
      </dsp:nvSpPr>
      <dsp:spPr>
        <a:xfrm>
          <a:off x="914395" y="3618"/>
          <a:ext cx="5886513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Ненасыщаемая</a:t>
          </a:r>
          <a:r>
            <a:rPr lang="ru-RU" sz="1600" b="1" kern="1200" dirty="0"/>
            <a:t> потребность в общении, взаимодействии</a:t>
          </a:r>
          <a:endParaRPr lang="ru-RU" sz="1600" kern="1200" dirty="0"/>
        </a:p>
      </dsp:txBody>
      <dsp:txXfrm>
        <a:off x="931740" y="20963"/>
        <a:ext cx="5851823" cy="557521"/>
      </dsp:txXfrm>
    </dsp:sp>
    <dsp:sp modelId="{35F40AA3-674E-4FAC-A853-EDD2B6EA63DA}">
      <dsp:nvSpPr>
        <dsp:cNvPr id="0" name=""/>
        <dsp:cNvSpPr/>
      </dsp:nvSpPr>
      <dsp:spPr>
        <a:xfrm rot="5400000">
          <a:off x="3746612" y="610635"/>
          <a:ext cx="222079" cy="266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3777703" y="632843"/>
        <a:ext cx="159897" cy="155455"/>
      </dsp:txXfrm>
    </dsp:sp>
    <dsp:sp modelId="{53A72388-AE12-43F2-A6D2-8ED833F2FD95}">
      <dsp:nvSpPr>
        <dsp:cNvPr id="0" name=""/>
        <dsp:cNvSpPr/>
      </dsp:nvSpPr>
      <dsp:spPr>
        <a:xfrm>
          <a:off x="1557335" y="891935"/>
          <a:ext cx="4600632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Потребность быть «авторитетным»</a:t>
          </a:r>
          <a:endParaRPr lang="ru-RU" sz="1600" kern="1200" dirty="0"/>
        </a:p>
      </dsp:txBody>
      <dsp:txXfrm>
        <a:off x="1574680" y="909280"/>
        <a:ext cx="4565942" cy="557521"/>
      </dsp:txXfrm>
    </dsp:sp>
    <dsp:sp modelId="{072FBDD3-841E-4BCF-8DA7-5D7141E13FB0}">
      <dsp:nvSpPr>
        <dsp:cNvPr id="0" name=""/>
        <dsp:cNvSpPr/>
      </dsp:nvSpPr>
      <dsp:spPr>
        <a:xfrm rot="5400000">
          <a:off x="3746612" y="1498952"/>
          <a:ext cx="222079" cy="266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3777703" y="1521160"/>
        <a:ext cx="159897" cy="155455"/>
      </dsp:txXfrm>
    </dsp:sp>
    <dsp:sp modelId="{EBB12038-96E0-4D6B-9F7E-2D762854EAD6}">
      <dsp:nvSpPr>
        <dsp:cNvPr id="0" name=""/>
        <dsp:cNvSpPr/>
      </dsp:nvSpPr>
      <dsp:spPr>
        <a:xfrm>
          <a:off x="1985966" y="1780253"/>
          <a:ext cx="3743370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Развитый социальный интеллект</a:t>
          </a:r>
          <a:endParaRPr lang="ru-RU" sz="1600" kern="1200" dirty="0"/>
        </a:p>
      </dsp:txBody>
      <dsp:txXfrm>
        <a:off x="2003311" y="1797598"/>
        <a:ext cx="3708680" cy="557521"/>
      </dsp:txXfrm>
    </dsp:sp>
    <dsp:sp modelId="{20FE1D03-292C-4A22-A727-F84243D937CF}">
      <dsp:nvSpPr>
        <dsp:cNvPr id="0" name=""/>
        <dsp:cNvSpPr/>
      </dsp:nvSpPr>
      <dsp:spPr>
        <a:xfrm rot="5400000">
          <a:off x="3746612" y="2387270"/>
          <a:ext cx="222079" cy="266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3777703" y="2409478"/>
        <a:ext cx="159897" cy="155455"/>
      </dsp:txXfrm>
    </dsp:sp>
    <dsp:sp modelId="{299DEAA4-6836-4328-B09B-CF31FB7FD507}">
      <dsp:nvSpPr>
        <dsp:cNvPr id="0" name=""/>
        <dsp:cNvSpPr/>
      </dsp:nvSpPr>
      <dsp:spPr>
        <a:xfrm>
          <a:off x="2128843" y="2668571"/>
          <a:ext cx="3457616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Социальная чувствительность</a:t>
          </a:r>
          <a:endParaRPr lang="ru-RU" sz="1600" kern="1200" dirty="0"/>
        </a:p>
      </dsp:txBody>
      <dsp:txXfrm>
        <a:off x="2146188" y="2685916"/>
        <a:ext cx="3422926" cy="557521"/>
      </dsp:txXfrm>
    </dsp:sp>
    <dsp:sp modelId="{3E8DF57E-7183-491B-BF17-E90DD599CCA6}">
      <dsp:nvSpPr>
        <dsp:cNvPr id="0" name=""/>
        <dsp:cNvSpPr/>
      </dsp:nvSpPr>
      <dsp:spPr>
        <a:xfrm rot="5674142">
          <a:off x="3708392" y="3278436"/>
          <a:ext cx="227073" cy="266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3744693" y="3298255"/>
        <a:ext cx="159897" cy="158951"/>
      </dsp:txXfrm>
    </dsp:sp>
    <dsp:sp modelId="{B6AAD6C4-E878-481D-A76F-BE6A772FA232}">
      <dsp:nvSpPr>
        <dsp:cNvPr id="0" name=""/>
        <dsp:cNvSpPr/>
      </dsp:nvSpPr>
      <dsp:spPr>
        <a:xfrm>
          <a:off x="2343153" y="3562585"/>
          <a:ext cx="2886108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Социальная смелость</a:t>
          </a:r>
          <a:endParaRPr lang="ru-RU" sz="1600" kern="1200" dirty="0"/>
        </a:p>
      </dsp:txBody>
      <dsp:txXfrm>
        <a:off x="2360498" y="3579930"/>
        <a:ext cx="2851418" cy="557521"/>
      </dsp:txXfrm>
    </dsp:sp>
    <dsp:sp modelId="{1956BF5F-BE0A-4BC1-B94F-B1687E7F002A}">
      <dsp:nvSpPr>
        <dsp:cNvPr id="0" name=""/>
        <dsp:cNvSpPr/>
      </dsp:nvSpPr>
      <dsp:spPr>
        <a:xfrm rot="5122334">
          <a:off x="3712670" y="4166754"/>
          <a:ext cx="218518" cy="266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-5400000">
        <a:off x="3739336" y="4190849"/>
        <a:ext cx="159897" cy="152963"/>
      </dsp:txXfrm>
    </dsp:sp>
    <dsp:sp modelId="{BC0D056B-C6D2-42E1-B746-1318B6DEF66E}">
      <dsp:nvSpPr>
        <dsp:cNvPr id="0" name=""/>
        <dsp:cNvSpPr/>
      </dsp:nvSpPr>
      <dsp:spPr>
        <a:xfrm>
          <a:off x="2771784" y="4445206"/>
          <a:ext cx="2171735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Целеустремленность</a:t>
          </a:r>
          <a:endParaRPr lang="ru-RU" sz="1600" kern="1200" dirty="0"/>
        </a:p>
      </dsp:txBody>
      <dsp:txXfrm>
        <a:off x="2789129" y="4462551"/>
        <a:ext cx="2137045" cy="557521"/>
      </dsp:txXfrm>
    </dsp:sp>
    <dsp:sp modelId="{1CA4E606-5650-485A-B42F-E200AB268F13}">
      <dsp:nvSpPr>
        <dsp:cNvPr id="0" name=""/>
        <dsp:cNvSpPr/>
      </dsp:nvSpPr>
      <dsp:spPr>
        <a:xfrm rot="5400000">
          <a:off x="3746612" y="5052223"/>
          <a:ext cx="222079" cy="2664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3777703" y="5074431"/>
        <a:ext cx="159897" cy="155455"/>
      </dsp:txXfrm>
    </dsp:sp>
    <dsp:sp modelId="{C96DF352-B134-48CF-B5E1-8594D3A1F105}">
      <dsp:nvSpPr>
        <dsp:cNvPr id="0" name=""/>
        <dsp:cNvSpPr/>
      </dsp:nvSpPr>
      <dsp:spPr>
        <a:xfrm>
          <a:off x="3057538" y="5333523"/>
          <a:ext cx="1600227" cy="592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Чувство юмора, оптимизм</a:t>
          </a:r>
          <a:endParaRPr lang="ru-RU" sz="1600" kern="1200" dirty="0"/>
        </a:p>
      </dsp:txBody>
      <dsp:txXfrm>
        <a:off x="3074883" y="5350868"/>
        <a:ext cx="1565537" cy="5575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471490" y="471490"/>
          <a:ext cx="3143272" cy="2200290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2</a:t>
          </a:r>
        </a:p>
      </dsp:txBody>
      <dsp:txXfrm rot="-5400000">
        <a:off x="1" y="1100144"/>
        <a:ext cx="2200290" cy="942982"/>
      </dsp:txXfrm>
    </dsp:sp>
    <dsp:sp modelId="{B6ED8947-AC03-4767-BB35-0C736FAD2329}">
      <dsp:nvSpPr>
        <dsp:cNvPr id="0" name=""/>
        <dsp:cNvSpPr/>
      </dsp:nvSpPr>
      <dsp:spPr>
        <a:xfrm rot="5400000">
          <a:off x="4193381" y="-1993091"/>
          <a:ext cx="2043126" cy="602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Академическая одаренность</a:t>
          </a: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 проявляется в способность к обучению (высокой </a:t>
          </a:r>
          <a:r>
            <a:rPr lang="ru-RU" sz="2200" kern="1200" dirty="0" err="1">
              <a:latin typeface="Times New Roman" pitchFamily="18" charset="0"/>
              <a:cs typeface="Times New Roman" pitchFamily="18" charset="0"/>
            </a:rPr>
            <a:t>обучаемости</a:t>
          </a:r>
          <a:r>
            <a:rPr lang="ru-RU" sz="2200" kern="1200" dirty="0">
              <a:latin typeface="Times New Roman" pitchFamily="18" charset="0"/>
              <a:cs typeface="Times New Roman" pitchFamily="18" charset="0"/>
            </a:rPr>
            <a:t>, сформированности навыков учебной деятельности), к усваиванию информации на фоне достаточно высокого или выше среднего уровня интеллекта. </a:t>
          </a:r>
          <a:endParaRPr lang="ru-RU" sz="2200" kern="1200" dirty="0"/>
        </a:p>
      </dsp:txBody>
      <dsp:txXfrm rot="-5400000">
        <a:off x="2200290" y="99737"/>
        <a:ext cx="5929572" cy="1843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5068C-4EFC-4343-9DD7-30F010205E95}">
      <dsp:nvSpPr>
        <dsp:cNvPr id="0" name=""/>
        <dsp:cNvSpPr/>
      </dsp:nvSpPr>
      <dsp:spPr>
        <a:xfrm>
          <a:off x="0" y="307640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786D1-0DB9-4B7A-9B20-755171C5A18B}">
      <dsp:nvSpPr>
        <dsp:cNvPr id="0" name=""/>
        <dsp:cNvSpPr/>
      </dsp:nvSpPr>
      <dsp:spPr>
        <a:xfrm>
          <a:off x="442915" y="86240"/>
          <a:ext cx="691521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Академическая успешность</a:t>
          </a:r>
        </a:p>
      </dsp:txBody>
      <dsp:txXfrm>
        <a:off x="464531" y="107856"/>
        <a:ext cx="6871982" cy="399568"/>
      </dsp:txXfrm>
    </dsp:sp>
    <dsp:sp modelId="{01B0362F-F72F-4D2C-A7C2-1952BAB875E0}">
      <dsp:nvSpPr>
        <dsp:cNvPr id="0" name=""/>
        <dsp:cNvSpPr/>
      </dsp:nvSpPr>
      <dsp:spPr>
        <a:xfrm>
          <a:off x="0" y="988040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C3720-FCB0-4F89-A67D-88772DD6D568}">
      <dsp:nvSpPr>
        <dsp:cNvPr id="0" name=""/>
        <dsp:cNvSpPr/>
      </dsp:nvSpPr>
      <dsp:spPr>
        <a:xfrm>
          <a:off x="442915" y="766640"/>
          <a:ext cx="6915152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Исполнительность</a:t>
          </a:r>
        </a:p>
      </dsp:txBody>
      <dsp:txXfrm>
        <a:off x="464531" y="788256"/>
        <a:ext cx="6871920" cy="399568"/>
      </dsp:txXfrm>
    </dsp:sp>
    <dsp:sp modelId="{CC88A529-9274-43AE-9024-92A7A481B719}">
      <dsp:nvSpPr>
        <dsp:cNvPr id="0" name=""/>
        <dsp:cNvSpPr/>
      </dsp:nvSpPr>
      <dsp:spPr>
        <a:xfrm>
          <a:off x="0" y="1668440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BDEE5-E738-44C4-A31E-9A21B7BA5174}">
      <dsp:nvSpPr>
        <dsp:cNvPr id="0" name=""/>
        <dsp:cNvSpPr/>
      </dsp:nvSpPr>
      <dsp:spPr>
        <a:xfrm>
          <a:off x="442915" y="1447040"/>
          <a:ext cx="691521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Высокая </a:t>
          </a: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обучаемость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4531" y="1468656"/>
        <a:ext cx="6871982" cy="399568"/>
      </dsp:txXfrm>
    </dsp:sp>
    <dsp:sp modelId="{128C94A5-49F2-41A7-8557-EDE156C4C5D7}">
      <dsp:nvSpPr>
        <dsp:cNvPr id="0" name=""/>
        <dsp:cNvSpPr/>
      </dsp:nvSpPr>
      <dsp:spPr>
        <a:xfrm>
          <a:off x="0" y="2348841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F2D13-E4A2-4507-B530-52BA0A5C94D0}">
      <dsp:nvSpPr>
        <dsp:cNvPr id="0" name=""/>
        <dsp:cNvSpPr/>
      </dsp:nvSpPr>
      <dsp:spPr>
        <a:xfrm>
          <a:off x="442915" y="2127441"/>
          <a:ext cx="6915152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Упорство, настойчивость в достижении поставленной задачи</a:t>
          </a:r>
        </a:p>
      </dsp:txBody>
      <dsp:txXfrm>
        <a:off x="464531" y="2149057"/>
        <a:ext cx="6871920" cy="399568"/>
      </dsp:txXfrm>
    </dsp:sp>
    <dsp:sp modelId="{DCEDE864-2B13-49EB-85A8-D67C31020AB1}">
      <dsp:nvSpPr>
        <dsp:cNvPr id="0" name=""/>
        <dsp:cNvSpPr/>
      </dsp:nvSpPr>
      <dsp:spPr>
        <a:xfrm>
          <a:off x="0" y="3029241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026E8-7F2C-43E7-81C0-9C5F1CD5D87A}">
      <dsp:nvSpPr>
        <dsp:cNvPr id="0" name=""/>
        <dsp:cNvSpPr/>
      </dsp:nvSpPr>
      <dsp:spPr>
        <a:xfrm>
          <a:off x="442915" y="2807841"/>
          <a:ext cx="691521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Развитая речь</a:t>
          </a:r>
        </a:p>
      </dsp:txBody>
      <dsp:txXfrm>
        <a:off x="464531" y="2829457"/>
        <a:ext cx="6871982" cy="399568"/>
      </dsp:txXfrm>
    </dsp:sp>
    <dsp:sp modelId="{C17C00AF-6A9C-4DDB-975F-FC75A71A81D1}">
      <dsp:nvSpPr>
        <dsp:cNvPr id="0" name=""/>
        <dsp:cNvSpPr/>
      </dsp:nvSpPr>
      <dsp:spPr>
        <a:xfrm>
          <a:off x="0" y="3709641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34959-8771-4B59-A2E5-E29B3888A72A}">
      <dsp:nvSpPr>
        <dsp:cNvPr id="0" name=""/>
        <dsp:cNvSpPr/>
      </dsp:nvSpPr>
      <dsp:spPr>
        <a:xfrm>
          <a:off x="442915" y="3488241"/>
          <a:ext cx="691521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Общая эрудированность</a:t>
          </a:r>
        </a:p>
      </dsp:txBody>
      <dsp:txXfrm>
        <a:off x="464531" y="3509857"/>
        <a:ext cx="6871982" cy="399568"/>
      </dsp:txXfrm>
    </dsp:sp>
    <dsp:sp modelId="{8FA6F9CD-CF21-477C-96F3-7C76E26ED170}">
      <dsp:nvSpPr>
        <dsp:cNvPr id="0" name=""/>
        <dsp:cNvSpPr/>
      </dsp:nvSpPr>
      <dsp:spPr>
        <a:xfrm>
          <a:off x="0" y="4390040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4986B-27AC-448D-BDFC-FABE1F8DE6AD}">
      <dsp:nvSpPr>
        <dsp:cNvPr id="0" name=""/>
        <dsp:cNvSpPr/>
      </dsp:nvSpPr>
      <dsp:spPr>
        <a:xfrm>
          <a:off x="442915" y="4168641"/>
          <a:ext cx="691521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Потребность много читать</a:t>
          </a:r>
        </a:p>
      </dsp:txBody>
      <dsp:txXfrm>
        <a:off x="464531" y="4190257"/>
        <a:ext cx="6871982" cy="399568"/>
      </dsp:txXfrm>
    </dsp:sp>
    <dsp:sp modelId="{E08F7FBD-6C27-43EB-B9F1-9CC03F7134A0}">
      <dsp:nvSpPr>
        <dsp:cNvPr id="0" name=""/>
        <dsp:cNvSpPr/>
      </dsp:nvSpPr>
      <dsp:spPr>
        <a:xfrm>
          <a:off x="0" y="5070441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2C7E6-E881-4AEC-841B-C290C96CAABE}">
      <dsp:nvSpPr>
        <dsp:cNvPr id="0" name=""/>
        <dsp:cNvSpPr/>
      </dsp:nvSpPr>
      <dsp:spPr>
        <a:xfrm>
          <a:off x="442915" y="4849041"/>
          <a:ext cx="6915152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Заинтересован в новой информации</a:t>
          </a:r>
        </a:p>
      </dsp:txBody>
      <dsp:txXfrm>
        <a:off x="464531" y="4870657"/>
        <a:ext cx="6871920" cy="399568"/>
      </dsp:txXfrm>
    </dsp:sp>
    <dsp:sp modelId="{3E18E87C-BF84-4C97-B619-683D755DC686}">
      <dsp:nvSpPr>
        <dsp:cNvPr id="0" name=""/>
        <dsp:cNvSpPr/>
      </dsp:nvSpPr>
      <dsp:spPr>
        <a:xfrm>
          <a:off x="0" y="5750841"/>
          <a:ext cx="8858312" cy="378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E0886-5F9D-4CB6-B82E-BB13788520E6}">
      <dsp:nvSpPr>
        <dsp:cNvPr id="0" name=""/>
        <dsp:cNvSpPr/>
      </dsp:nvSpPr>
      <dsp:spPr>
        <a:xfrm>
          <a:off x="442915" y="5529441"/>
          <a:ext cx="691521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Сформированная академическая мотивация</a:t>
          </a:r>
        </a:p>
      </dsp:txBody>
      <dsp:txXfrm>
        <a:off x="464531" y="5551057"/>
        <a:ext cx="6871982" cy="399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552563" y="766874"/>
          <a:ext cx="3683757" cy="2578629"/>
        </a:xfrm>
        <a:prstGeom prst="chevron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3</a:t>
          </a:r>
          <a:endParaRPr lang="ru-RU" sz="4000" kern="1200" dirty="0"/>
        </a:p>
      </dsp:txBody>
      <dsp:txXfrm rot="-5400000">
        <a:off x="2" y="1503625"/>
        <a:ext cx="2578629" cy="1105128"/>
      </dsp:txXfrm>
    </dsp:sp>
    <dsp:sp modelId="{B6ED8947-AC03-4767-BB35-0C736FAD2329}">
      <dsp:nvSpPr>
        <dsp:cNvPr id="0" name=""/>
        <dsp:cNvSpPr/>
      </dsp:nvSpPr>
      <dsp:spPr>
        <a:xfrm rot="5400000">
          <a:off x="3967832" y="-1386067"/>
          <a:ext cx="2872564" cy="5650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Интеллектуальная одаренность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проявляется в высоком умственном и интеллектуальном развитии, умении логически мыслить, анализировать информацию, формулировать собственные мысли, умственной самостоятельности и критичности мышления, способности самостоятельно выходить на глобальное, философское осмысление сложных интеллектуальных проблем, избирательности познавательных интересов. </a:t>
          </a:r>
          <a:endParaRPr lang="ru-RU" sz="1800" kern="1200" dirty="0"/>
        </a:p>
      </dsp:txBody>
      <dsp:txXfrm rot="-5400000">
        <a:off x="2578630" y="143362"/>
        <a:ext cx="5510743" cy="25921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4E7CF-2025-4EF6-A60E-3968F81C2403}">
      <dsp:nvSpPr>
        <dsp:cNvPr id="0" name=""/>
        <dsp:cNvSpPr/>
      </dsp:nvSpPr>
      <dsp:spPr>
        <a:xfrm>
          <a:off x="1805042" y="373797"/>
          <a:ext cx="5460700" cy="5460700"/>
        </a:xfrm>
        <a:prstGeom prst="pie">
          <a:avLst>
            <a:gd name="adj1" fmla="val 16200000"/>
            <a:gd name="adj2" fmla="val 19285716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Интеллектуальная активность, независимое дивергентное мышление</a:t>
          </a:r>
        </a:p>
      </dsp:txBody>
      <dsp:txXfrm>
        <a:off x="4589349" y="893864"/>
        <a:ext cx="1495191" cy="942620"/>
      </dsp:txXfrm>
    </dsp:sp>
    <dsp:sp modelId="{55C91D97-49EF-48BE-B3CB-498B2E923DA0}">
      <dsp:nvSpPr>
        <dsp:cNvPr id="0" name=""/>
        <dsp:cNvSpPr/>
      </dsp:nvSpPr>
      <dsp:spPr>
        <a:xfrm>
          <a:off x="1663974" y="666335"/>
          <a:ext cx="5460700" cy="5460700"/>
        </a:xfrm>
        <a:prstGeom prst="pie">
          <a:avLst>
            <a:gd name="adj1" fmla="val 19285716"/>
            <a:gd name="adj2" fmla="val 77142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Склонность глубоко погружаться в интересующую тему</a:t>
          </a:r>
        </a:p>
      </dsp:txBody>
      <dsp:txXfrm>
        <a:off x="5401954" y="2616585"/>
        <a:ext cx="1586203" cy="1007629"/>
      </dsp:txXfrm>
    </dsp:sp>
    <dsp:sp modelId="{BD0EC1BD-4E0B-4380-AB2F-7BDDE716F1D1}">
      <dsp:nvSpPr>
        <dsp:cNvPr id="0" name=""/>
        <dsp:cNvSpPr/>
      </dsp:nvSpPr>
      <dsp:spPr>
        <a:xfrm>
          <a:off x="1663974" y="666335"/>
          <a:ext cx="5460700" cy="5460700"/>
        </a:xfrm>
        <a:prstGeom prst="pie">
          <a:avLst>
            <a:gd name="adj1" fmla="val 771428"/>
            <a:gd name="adj2" fmla="val 38571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Негативное отношение к соблюдению инструкций, работе по образцу</a:t>
          </a:r>
        </a:p>
      </dsp:txBody>
      <dsp:txXfrm>
        <a:off x="5174425" y="3916752"/>
        <a:ext cx="1430183" cy="1040133"/>
      </dsp:txXfrm>
    </dsp:sp>
    <dsp:sp modelId="{A34A9D59-3043-4960-8619-B949DF81C74F}">
      <dsp:nvSpPr>
        <dsp:cNvPr id="0" name=""/>
        <dsp:cNvSpPr/>
      </dsp:nvSpPr>
      <dsp:spPr>
        <a:xfrm>
          <a:off x="1663974" y="666335"/>
          <a:ext cx="5460700" cy="5460700"/>
        </a:xfrm>
        <a:prstGeom prst="pie">
          <a:avLst>
            <a:gd name="adj1" fmla="val 3857226"/>
            <a:gd name="adj2" fmla="val 6942858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Интерес к философским проблемам</a:t>
          </a:r>
        </a:p>
      </dsp:txBody>
      <dsp:txXfrm>
        <a:off x="3662981" y="4956885"/>
        <a:ext cx="1462687" cy="1040133"/>
      </dsp:txXfrm>
    </dsp:sp>
    <dsp:sp modelId="{562F8673-CBB5-4F08-B417-05F34AE46BA2}">
      <dsp:nvSpPr>
        <dsp:cNvPr id="0" name=""/>
        <dsp:cNvSpPr/>
      </dsp:nvSpPr>
      <dsp:spPr>
        <a:xfrm>
          <a:off x="1663974" y="666335"/>
          <a:ext cx="5460700" cy="5460700"/>
        </a:xfrm>
        <a:prstGeom prst="pie">
          <a:avLst>
            <a:gd name="adj1" fmla="val 6942858"/>
            <a:gd name="adj2" fmla="val 1002857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Самокритичность</a:t>
          </a:r>
        </a:p>
      </dsp:txBody>
      <dsp:txXfrm>
        <a:off x="2184041" y="3916752"/>
        <a:ext cx="1430183" cy="1040133"/>
      </dsp:txXfrm>
    </dsp:sp>
    <dsp:sp modelId="{57EEF763-9510-492C-A0E2-973B73E72EAA}">
      <dsp:nvSpPr>
        <dsp:cNvPr id="0" name=""/>
        <dsp:cNvSpPr/>
      </dsp:nvSpPr>
      <dsp:spPr>
        <a:xfrm>
          <a:off x="1663974" y="666335"/>
          <a:ext cx="5460700" cy="5460700"/>
        </a:xfrm>
        <a:prstGeom prst="pie">
          <a:avLst>
            <a:gd name="adj1" fmla="val 10028574"/>
            <a:gd name="adj2" fmla="val 13114284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Внутренняя мотивация</a:t>
          </a:r>
        </a:p>
      </dsp:txBody>
      <dsp:txXfrm>
        <a:off x="1800492" y="2616585"/>
        <a:ext cx="1586203" cy="1007629"/>
      </dsp:txXfrm>
    </dsp:sp>
    <dsp:sp modelId="{349074C8-39F2-43B7-B04E-4EFAC3C5D0F2}">
      <dsp:nvSpPr>
        <dsp:cNvPr id="0" name=""/>
        <dsp:cNvSpPr/>
      </dsp:nvSpPr>
      <dsp:spPr>
        <a:xfrm>
          <a:off x="1663974" y="666335"/>
          <a:ext cx="5460700" cy="5460700"/>
        </a:xfrm>
        <a:prstGeom prst="pie">
          <a:avLst>
            <a:gd name="adj1" fmla="val 13114284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Высокие внутренние стандарты</a:t>
          </a:r>
        </a:p>
      </dsp:txBody>
      <dsp:txXfrm>
        <a:off x="2847126" y="1186402"/>
        <a:ext cx="1495191" cy="9426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7BF06-734D-4BED-88CD-FD05480A92BE}">
      <dsp:nvSpPr>
        <dsp:cNvPr id="0" name=""/>
        <dsp:cNvSpPr/>
      </dsp:nvSpPr>
      <dsp:spPr>
        <a:xfrm rot="5400000">
          <a:off x="-471490" y="471490"/>
          <a:ext cx="3143272" cy="2200290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latin typeface="Times New Roman" pitchFamily="18" charset="0"/>
              <a:cs typeface="Times New Roman" pitchFamily="18" charset="0"/>
            </a:rPr>
            <a:t>4</a:t>
          </a:r>
          <a:endParaRPr lang="ru-RU" sz="4000" kern="1200" dirty="0"/>
        </a:p>
      </dsp:txBody>
      <dsp:txXfrm rot="-5400000">
        <a:off x="1" y="1100144"/>
        <a:ext cx="2200290" cy="942982"/>
      </dsp:txXfrm>
    </dsp:sp>
    <dsp:sp modelId="{B6ED8947-AC03-4767-BB35-0C736FAD2329}">
      <dsp:nvSpPr>
        <dsp:cNvPr id="0" name=""/>
        <dsp:cNvSpPr/>
      </dsp:nvSpPr>
      <dsp:spPr>
        <a:xfrm rot="5400000">
          <a:off x="4193381" y="-1993091"/>
          <a:ext cx="2043126" cy="6029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Психомоторная</a:t>
          </a: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 (спортивная) 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одаренность</a:t>
          </a: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 проявляется достаточно рано, связана с </a:t>
          </a:r>
          <a:r>
            <a:rPr lang="ru-RU" sz="2600" kern="1200" dirty="0" err="1">
              <a:latin typeface="Times New Roman" pitchFamily="18" charset="0"/>
              <a:cs typeface="Times New Roman" pitchFamily="18" charset="0"/>
            </a:rPr>
            <a:t>кинестетикой</a:t>
          </a:r>
          <a:r>
            <a:rPr lang="ru-RU" sz="2600" kern="1200" dirty="0">
              <a:latin typeface="Times New Roman" pitchFamily="18" charset="0"/>
              <a:cs typeface="Times New Roman" pitchFamily="18" charset="0"/>
            </a:rPr>
            <a:t>, движением, пластикой, моторной и зрительно-моторной координацией. </a:t>
          </a:r>
          <a:endParaRPr lang="ru-RU" sz="2600" kern="1200" dirty="0"/>
        </a:p>
      </dsp:txBody>
      <dsp:txXfrm rot="-5400000">
        <a:off x="2200290" y="99737"/>
        <a:ext cx="5929572" cy="1843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DE0E4F-CA9C-4FC7-BED5-78144EF39B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CF1242-1EFC-4413-BD38-C69309CBF13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2C83BF-A7EF-49F1-A7CC-4CBAD6214098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3C934E5-8044-4220-9C36-66D83C8B12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419F4C90-2245-4655-8FDD-B29F6CB4C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36E1F5-6633-4191-BFDD-0A3B0044A6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20D43-F35E-40A6-85C4-3FF4A704F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C95D80-A301-46D9-94CA-C7383BCE4E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6F22E-3DB8-495C-91ED-DA61C62D1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AA34F-9898-40AA-9916-7AF91380ABAA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ACAFC-C140-4955-929B-9BE433AD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54921-77FB-4169-9F24-45275B20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7D4A-037E-42EC-8BB1-3B7C2570DB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873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9A17B-DBF9-4333-AD10-3455B40A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424DA-88D4-4965-9569-CE6E22E84BF1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C8E9FD-C1C4-4C63-AA01-A5837F94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5CF6E-BFCC-48AF-9BB2-C5A3DF3F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72E60-C403-4EA6-9BD1-C8737D92C4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73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31906-38B6-4850-B217-26B483692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3C30-3E30-4149-95F3-FDEB7FACB71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65AED6-F9DB-4DC2-9321-C8627B58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A6368-86DD-4089-B181-5580BE36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358AA-44EC-417D-B5FF-3CE57A4AE6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52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78357-81C4-4B4C-8A1D-F6202A6F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28489-07D5-47D6-AF28-2F583034D2B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752169-A8F7-4E19-A40B-3F10A3E4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48CCDB-5895-4AA3-86CF-91B7565D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492F-95F4-468C-A91C-DBCDD6FFC5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584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942A8-4A2D-4E03-874A-2FF6D1E8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A52C-7F09-47EC-8F47-B2D8F024DC59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461258-B54E-4BDA-B608-204F9E81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46ADF9-E58B-4982-8AE3-EE77294A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E480-1979-4EC8-BEC1-0B4DE9D9AE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48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4136087-9735-44E9-A417-4DA62044A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41D48-B158-43FE-949F-CA7999CE305A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C5FD102-D763-4604-90A9-199FF49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E0C85A5-560A-4757-B80C-A1A73C3DE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AC12-EA9D-449B-91FD-9CCE8ACA75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906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7D64DC5-5FB1-4014-8AC1-29FCC1D4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926C-2898-4C99-9FEF-B83C7306AC5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AE2CA14-AB6D-487A-B8D0-733A038F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DD5B5D7-D210-43F1-A18C-5DA264A9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01126-0083-4EEB-B12F-8DB4A81BBD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585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C3CD2E0-9568-458E-8E5E-F998427A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81C3D-4FD3-43B1-86E9-1A9724420FD6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11C3ED1-B19F-455C-85EC-F6B365BF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906EA50-A71B-43CD-A64A-DBC09C71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880C-7F5F-4F3D-840A-88A033569B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961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39C5D0A-D007-4C11-928B-71EF3C61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B5D17-09A4-45FB-831A-858D14C55206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7154F23-73AC-4469-87E3-225372678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E86E211-7417-4151-BA68-7675187F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F08C8-408E-4D80-80ED-ABFABE5D02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891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123AD62-93AF-4D77-958A-77A294DD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538B-E936-43B9-AC26-7642D79547BA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8C943C8-2921-4AD6-B91D-5EE750BE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047E1FA-C510-44CF-B096-6704E2D4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D09A5-AC57-4510-8963-2D2C3351C5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861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C3D00AE-6B1C-4D96-9E8B-E49484D1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169BF-51CB-473C-9DD0-601AFAE88186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23D3A77-7D6E-42FE-8950-C926C2A7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4DB862A-626F-4269-9FF5-5753708F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62AFE-5A39-4344-866C-337BCBBDD0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309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6E0446D-F238-4E43-961A-BE88904A81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38078C93-1783-4F65-969A-020518D004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0C9AA-E072-4544-A76F-8C8A83DE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BA66F9-F1B0-4B21-ABD5-9E3C905DF67D}" type="datetimeFigureOut">
              <a:rPr lang="ru-RU"/>
              <a:pPr>
                <a:defRPr/>
              </a:pPr>
              <a:t>20.12.2018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8C4C4-57F8-4520-87C5-260DB3002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A10FA9-C1F8-4D1B-85AD-74F78FA89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0F8CFF-1E90-400E-BBFA-763802207D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63.png"/><Relationship Id="rId4" Type="http://schemas.openxmlformats.org/officeDocument/2006/relationships/diagramData" Target="../diagrams/data11.xml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>
            <a:extLst>
              <a:ext uri="{FF2B5EF4-FFF2-40B4-BE49-F238E27FC236}">
                <a16:creationId xmlns:a16="http://schemas.microsoft.com/office/drawing/2014/main" id="{90D40E43-2EF2-414E-B623-BE39EC42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4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>
            <a:extLst>
              <a:ext uri="{FF2B5EF4-FFF2-40B4-BE49-F238E27FC236}">
                <a16:creationId xmlns:a16="http://schemas.microsoft.com/office/drawing/2014/main" id="{28B5C9BD-E836-40E0-8483-2269C2DD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90"/>
            <a:ext cx="44704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Заголовок 1">
            <a:extLst>
              <a:ext uri="{FF2B5EF4-FFF2-40B4-BE49-F238E27FC236}">
                <a16:creationId xmlns:a16="http://schemas.microsoft.com/office/drawing/2014/main" id="{DEA0F5AC-4CC5-41E3-A152-E66576FDA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3438" y="1785938"/>
            <a:ext cx="4500562" cy="3643312"/>
          </a:xfrm>
        </p:spPr>
        <p:txBody>
          <a:bodyPr/>
          <a:lstStyle/>
          <a:p>
            <a:pPr eaLnBrk="1" hangingPunct="1"/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Как определить склонности и способности своего ребенка?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F2EF90AE-DACB-4D92-BEAA-98668E9B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143127"/>
            <a:ext cx="9159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Содержимое 5">
            <a:extLst>
              <a:ext uri="{FF2B5EF4-FFF2-40B4-BE49-F238E27FC236}">
                <a16:creationId xmlns:a16="http://schemas.microsoft.com/office/drawing/2014/main" id="{1DCA67F5-B83A-4100-92A4-28A18675C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3" y="3786188"/>
            <a:ext cx="1757362" cy="14716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/>
              <a:t>  </a:t>
            </a:r>
          </a:p>
        </p:txBody>
      </p:sp>
      <p:pic>
        <p:nvPicPr>
          <p:cNvPr id="12292" name="Picture 7">
            <a:extLst>
              <a:ext uri="{FF2B5EF4-FFF2-40B4-BE49-F238E27FC236}">
                <a16:creationId xmlns:a16="http://schemas.microsoft.com/office/drawing/2014/main" id="{99793545-2E0E-4CF2-B7BD-F504861B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7" y="785815"/>
            <a:ext cx="7413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>
            <a:extLst>
              <a:ext uri="{FF2B5EF4-FFF2-40B4-BE49-F238E27FC236}">
                <a16:creationId xmlns:a16="http://schemas.microsoft.com/office/drawing/2014/main" id="{0E604072-4F10-4D4D-97AB-3FF59BEB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2" y="142877"/>
            <a:ext cx="6762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>
            <a:extLst>
              <a:ext uri="{FF2B5EF4-FFF2-40B4-BE49-F238E27FC236}">
                <a16:creationId xmlns:a16="http://schemas.microsoft.com/office/drawing/2014/main" id="{E93B8F65-5D15-4DFD-8DEC-D1B451BE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42877"/>
            <a:ext cx="7556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>
            <a:extLst>
              <a:ext uri="{FF2B5EF4-FFF2-40B4-BE49-F238E27FC236}">
                <a16:creationId xmlns:a16="http://schemas.microsoft.com/office/drawing/2014/main" id="{51ABCE11-D4CD-4B88-924A-813F7F47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714377"/>
            <a:ext cx="7239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AC585DD5-D533-482B-87EA-A68927DE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0" y="142852"/>
            <a:ext cx="782891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297" name="Picture 10">
            <a:extLst>
              <a:ext uri="{FF2B5EF4-FFF2-40B4-BE49-F238E27FC236}">
                <a16:creationId xmlns:a16="http://schemas.microsoft.com/office/drawing/2014/main" id="{FD267FDF-361F-45E0-93D8-3852DCD8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7" y="2428877"/>
            <a:ext cx="5953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>
            <a:extLst>
              <a:ext uri="{FF2B5EF4-FFF2-40B4-BE49-F238E27FC236}">
                <a16:creationId xmlns:a16="http://schemas.microsoft.com/office/drawing/2014/main" id="{7187005F-030E-45F0-BFF9-00874EE5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2861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2">
            <a:extLst>
              <a:ext uri="{FF2B5EF4-FFF2-40B4-BE49-F238E27FC236}">
                <a16:creationId xmlns:a16="http://schemas.microsoft.com/office/drawing/2014/main" id="{AAB7C182-71E1-4566-BD72-B50DC121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2"/>
            <a:ext cx="94773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3">
            <a:extLst>
              <a:ext uri="{FF2B5EF4-FFF2-40B4-BE49-F238E27FC236}">
                <a16:creationId xmlns:a16="http://schemas.microsoft.com/office/drawing/2014/main" id="{F1CFC74E-9531-4A3C-AD97-ED4F8E7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7" y="1643063"/>
            <a:ext cx="11715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Заголовок 1">
            <a:extLst>
              <a:ext uri="{FF2B5EF4-FFF2-40B4-BE49-F238E27FC236}">
                <a16:creationId xmlns:a16="http://schemas.microsoft.com/office/drawing/2014/main" id="{67609BCB-C114-41C6-988B-29EEDDE2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5" y="142877"/>
            <a:ext cx="2714625" cy="2143125"/>
          </a:xfrm>
        </p:spPr>
        <p:txBody>
          <a:bodyPr/>
          <a:lstStyle/>
          <a:p>
            <a:r>
              <a:rPr lang="ru-RU" altLang="ru-RU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 развития способностей</a:t>
            </a:r>
          </a:p>
        </p:txBody>
      </p:sp>
      <p:sp>
        <p:nvSpPr>
          <p:cNvPr id="12302" name="Прямоугольник 3">
            <a:extLst>
              <a:ext uri="{FF2B5EF4-FFF2-40B4-BE49-F238E27FC236}">
                <a16:creationId xmlns:a16="http://schemas.microsoft.com/office/drawing/2014/main" id="{2AC35718-A330-42F6-A6F4-B1E77AFED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9865"/>
            <a:ext cx="1087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extLst>
              <a:ext uri="{FF2B5EF4-FFF2-40B4-BE49-F238E27FC236}">
                <a16:creationId xmlns:a16="http://schemas.microsoft.com/office/drawing/2014/main" id="{01F79052-37B4-4BAC-9723-87C7EEA0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794B2-446E-4301-9EC7-3CC1DD5E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63" y="3143252"/>
            <a:ext cx="571500" cy="3071813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b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b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b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b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b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C0AA018-AA83-4BE5-9D8B-F96639FE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40" y="571502"/>
            <a:ext cx="6643687" cy="59293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800" dirty="0">
                <a:latin typeface="+mj-lt"/>
                <a:cs typeface="Times New Roman" pitchFamily="18" charset="0"/>
              </a:rPr>
              <a:t>Как-то старый китайский учитель сказал своему ученику: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— Осмотри эту комнату и попытайся найти в ней все, что имеет коричневый цвет. Молодой человек огляделся. В комнате было много коричневых предметов: деревянные рамы картин, диван, карниз для занавесок, книжные переплеты и еще множество разных мелочей.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— А теперь закрой глаза и перечисли все предметы… </a:t>
            </a:r>
            <a:r>
              <a:rPr lang="ru-RU" sz="1800" dirty="0" err="1">
                <a:latin typeface="+mj-lt"/>
                <a:cs typeface="Times New Roman" pitchFamily="18" charset="0"/>
              </a:rPr>
              <a:t>голубого</a:t>
            </a:r>
            <a:r>
              <a:rPr lang="ru-RU" sz="1800" dirty="0">
                <a:latin typeface="+mj-lt"/>
                <a:cs typeface="Times New Roman" pitchFamily="18" charset="0"/>
              </a:rPr>
              <a:t> цвета, — попросил учитель.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Молодой человек растерялся: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— Но я ничего не заметил!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Тогда учитель сказал:</a:t>
            </a:r>
          </a:p>
          <a:p>
            <a:pPr marL="0" indent="0">
              <a:buNone/>
              <a:defRPr/>
            </a:pPr>
            <a:r>
              <a:rPr lang="ru-RU" sz="1800" dirty="0">
                <a:latin typeface="+mj-lt"/>
                <a:cs typeface="Times New Roman" pitchFamily="18" charset="0"/>
              </a:rPr>
              <a:t>— Открой глаза. Посмотри только какое здесь множество </a:t>
            </a:r>
            <a:r>
              <a:rPr lang="ru-RU" sz="1800" dirty="0" err="1">
                <a:latin typeface="+mj-lt"/>
                <a:cs typeface="Times New Roman" pitchFamily="18" charset="0"/>
              </a:rPr>
              <a:t>голубых</a:t>
            </a:r>
            <a:r>
              <a:rPr lang="ru-RU" sz="1800" dirty="0">
                <a:latin typeface="+mj-lt"/>
                <a:cs typeface="Times New Roman" pitchFamily="18" charset="0"/>
              </a:rPr>
              <a:t> предметов!!!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Это было правдой: </a:t>
            </a:r>
            <a:r>
              <a:rPr lang="ru-RU" sz="1800" dirty="0" err="1">
                <a:latin typeface="+mj-lt"/>
                <a:cs typeface="Times New Roman" pitchFamily="18" charset="0"/>
              </a:rPr>
              <a:t>голубая</a:t>
            </a:r>
            <a:r>
              <a:rPr lang="ru-RU" sz="1800" dirty="0">
                <a:latin typeface="+mj-lt"/>
                <a:cs typeface="Times New Roman" pitchFamily="18" charset="0"/>
              </a:rPr>
              <a:t> ваза, </a:t>
            </a:r>
            <a:r>
              <a:rPr lang="ru-RU" sz="1800" dirty="0" err="1">
                <a:latin typeface="+mj-lt"/>
                <a:cs typeface="Times New Roman" pitchFamily="18" charset="0"/>
              </a:rPr>
              <a:t>голубые</a:t>
            </a:r>
            <a:r>
              <a:rPr lang="ru-RU" sz="1800" dirty="0">
                <a:latin typeface="+mj-lt"/>
                <a:cs typeface="Times New Roman" pitchFamily="18" charset="0"/>
              </a:rPr>
              <a:t> рамки фотографий, </a:t>
            </a:r>
            <a:r>
              <a:rPr lang="ru-RU" sz="1800" dirty="0" err="1">
                <a:latin typeface="+mj-lt"/>
                <a:cs typeface="Times New Roman" pitchFamily="18" charset="0"/>
              </a:rPr>
              <a:t>голубой</a:t>
            </a:r>
            <a:r>
              <a:rPr lang="ru-RU" sz="1800" dirty="0">
                <a:latin typeface="+mj-lt"/>
                <a:cs typeface="Times New Roman" pitchFamily="18" charset="0"/>
              </a:rPr>
              <a:t> ковер…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Ученик ответил: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— Но это же уловка! Ведь я искал коричневые, а не </a:t>
            </a:r>
            <a:r>
              <a:rPr lang="ru-RU" sz="1800" dirty="0" err="1">
                <a:latin typeface="+mj-lt"/>
                <a:cs typeface="Times New Roman" pitchFamily="18" charset="0"/>
              </a:rPr>
              <a:t>голубые</a:t>
            </a:r>
            <a:r>
              <a:rPr lang="ru-RU" sz="1800" dirty="0">
                <a:latin typeface="+mj-lt"/>
                <a:cs typeface="Times New Roman" pitchFamily="18" charset="0"/>
              </a:rPr>
              <a:t> предметы!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Учитель тихо вздохнул, а потом улыбнулся: </a:t>
            </a:r>
            <a:br>
              <a:rPr lang="ru-RU" sz="1800" dirty="0">
                <a:latin typeface="+mj-lt"/>
                <a:cs typeface="Times New Roman" pitchFamily="18" charset="0"/>
              </a:rPr>
            </a:br>
            <a:r>
              <a:rPr lang="ru-RU" sz="1800" dirty="0">
                <a:latin typeface="+mj-lt"/>
                <a:cs typeface="Times New Roman" pitchFamily="18" charset="0"/>
              </a:rPr>
              <a:t>— Именно это я и хотел тебе показать! Ты находил только то, что хотел найти.</a:t>
            </a:r>
          </a:p>
          <a:p>
            <a:pPr>
              <a:buFont typeface="Arial" charset="0"/>
              <a:buChar char="•"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3">
            <a:extLst>
              <a:ext uri="{FF2B5EF4-FFF2-40B4-BE49-F238E27FC236}">
                <a16:creationId xmlns:a16="http://schemas.microsoft.com/office/drawing/2014/main" id="{B34A5016-6CAC-48C5-87CB-C7D44AF2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2" y="428627"/>
            <a:ext cx="2054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:a16="http://schemas.microsoft.com/office/drawing/2014/main" id="{893E7D62-C182-4F19-917A-EAFCECDA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" y="3143252"/>
            <a:ext cx="58896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6">
            <a:extLst>
              <a:ext uri="{FF2B5EF4-FFF2-40B4-BE49-F238E27FC236}">
                <a16:creationId xmlns:a16="http://schemas.microsoft.com/office/drawing/2014/main" id="{FA6D154E-D330-41E2-9C38-539A9437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9865"/>
            <a:ext cx="973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>
            <a:extLst>
              <a:ext uri="{FF2B5EF4-FFF2-40B4-BE49-F238E27FC236}">
                <a16:creationId xmlns:a16="http://schemas.microsoft.com/office/drawing/2014/main" id="{50DD9DC8-59D1-4B59-9389-3CF1CE08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4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Заголовок 1">
            <a:extLst>
              <a:ext uri="{FF2B5EF4-FFF2-40B4-BE49-F238E27FC236}">
                <a16:creationId xmlns:a16="http://schemas.microsoft.com/office/drawing/2014/main" id="{D073332E-CDAD-4E61-93AF-BCF079E3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813" y="142875"/>
            <a:ext cx="6400800" cy="439738"/>
          </a:xfrm>
        </p:spPr>
        <p:txBody>
          <a:bodyPr/>
          <a:lstStyle/>
          <a:p>
            <a:pPr algn="r"/>
            <a:r>
              <a:rPr lang="ru-RU" altLang="ru-RU" sz="3200"/>
              <a:t>Мнение ученых</a:t>
            </a:r>
          </a:p>
        </p:txBody>
      </p:sp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C5C847D8-985C-4B1C-9AC1-073183DF3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571502"/>
            <a:ext cx="8358188" cy="5857875"/>
          </a:xfrm>
        </p:spPr>
        <p:txBody>
          <a:bodyPr/>
          <a:lstStyle/>
          <a:p>
            <a:pPr marL="0" indent="452438" algn="just">
              <a:buNone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«Традиционно для отечественной школьной практики уровень развития ребенка определяет психолог. С помощью специализированных, надежных тестовых методик он оценивает глубинные слои психики ребенка, часто не доступные визуальному наблюдению. Но 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развитием способностей детей занимается </a:t>
            </a:r>
            <a:r>
              <a:rPr lang="ru-RU" alt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52438" algn="just">
              <a:buNone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его взгляду доступны некоторые внешние поведенческие признаки интеллектуальных и творческих способностей детей. Это обстоятельство говорит о том, что </a:t>
            </a:r>
            <a:r>
              <a:rPr lang="ru-RU" alt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отслеживает изменения, происходящие в психическом развитии детей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, с которыми работает.</a:t>
            </a:r>
          </a:p>
          <a:p>
            <a:pPr marL="0" indent="452438" algn="just">
              <a:buNone/>
            </a:pPr>
            <a:r>
              <a:rPr lang="ru-RU" altLang="ru-RU" sz="1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учителя 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(особенно учителя начальной школы) 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высоко адекватно оценить  интеллектуальное развитие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 (особенно продуктивность мышления, внимание и память) при идентификации интеллектуальной одаренности.  Вместе с тем сложности вызвала оценка творческой одаренности. </a:t>
            </a:r>
          </a:p>
          <a:p>
            <a:pPr marL="0" indent="452438" algn="just">
              <a:buNone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как педагоги-преподаватели художественного цикла предметов были объективны в процессе диагностики творческих способностей детей, но неадекватно оценили их интеллектуальные способности детей.</a:t>
            </a:r>
          </a:p>
          <a:p>
            <a:pPr marL="0" indent="452438" algn="just">
              <a:buNone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значимые факторы, влияющие на процесс диагностики детской одаренности педагогами являются 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интеллектуальных и творческих способностей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у самого педагога, а также 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его педагогического стажа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marL="0" indent="452438" algn="r">
              <a:buNone/>
            </a:pPr>
            <a:r>
              <a:rPr lang="ru-RU" altLang="ru-RU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Анатольевна </a:t>
            </a:r>
            <a:r>
              <a:rPr lang="ru-RU" altLang="ru-RU" sz="1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Леднева</a:t>
            </a:r>
            <a:r>
              <a:rPr lang="ru-RU" altLang="ru-RU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 канд. психол. наук, РГТЭУ (Москва)</a:t>
            </a:r>
          </a:p>
          <a:p>
            <a:pPr marL="0" indent="452438" algn="r">
              <a:buNone/>
            </a:pPr>
            <a:r>
              <a:rPr lang="ru-RU" altLang="ru-RU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Диссертация «Психологические особенности оценки детской одаренности педагогами»(2003)  </a:t>
            </a:r>
          </a:p>
        </p:txBody>
      </p:sp>
      <p:sp>
        <p:nvSpPr>
          <p:cNvPr id="14341" name="Прямоугольник 3">
            <a:extLst>
              <a:ext uri="{FF2B5EF4-FFF2-40B4-BE49-F238E27FC236}">
                <a16:creationId xmlns:a16="http://schemas.microsoft.com/office/drawing/2014/main" id="{03EE36FA-C13A-475E-A71F-B6B6BDA3C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9865"/>
            <a:ext cx="1087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11167B0E-3F26-4CFE-A4CC-31A8F3A5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7" y="274638"/>
            <a:ext cx="7358063" cy="1143000"/>
          </a:xfrm>
        </p:spPr>
        <p:txBody>
          <a:bodyPr/>
          <a:lstStyle/>
          <a:p>
            <a:r>
              <a:rPr lang="ru-RU" altLang="ru-RU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способный ребенок?</a:t>
            </a:r>
          </a:p>
        </p:txBody>
      </p:sp>
      <p:sp>
        <p:nvSpPr>
          <p:cNvPr id="15363" name="Содержимое 2">
            <a:extLst>
              <a:ext uri="{FF2B5EF4-FFF2-40B4-BE49-F238E27FC236}">
                <a16:creationId xmlns:a16="http://schemas.microsoft.com/office/drawing/2014/main" id="{6F48ADB5-815D-4618-B6F7-F9068D21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72488" cy="4900613"/>
          </a:xfrm>
        </p:spPr>
        <p:txBody>
          <a:bodyPr/>
          <a:lstStyle/>
          <a:p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способность этимологически происходит от категории «способ».</a:t>
            </a:r>
          </a:p>
          <a:p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Способный тот, у кого сложились </a:t>
            </a:r>
            <a:r>
              <a:rPr lang="ru-RU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 способы мышления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 И, чем качественнее эти способы мышления, тем выше вероятность проявления одаренности.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Соломоновна </a:t>
            </a: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Юркевич</a:t>
            </a: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(к.пс.н., зав.лаб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«Образовательные стратегии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одаренности» МГППУ)</a:t>
            </a: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C4610E83-0A21-4F74-BDA2-1996FD37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2" y="214315"/>
            <a:ext cx="13239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AF4EA026-EBAD-47CA-9265-C411885C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908050"/>
            <a:ext cx="8229600" cy="1143000"/>
          </a:xfrm>
        </p:spPr>
        <p:txBody>
          <a:bodyPr/>
          <a:lstStyle/>
          <a:p>
            <a:r>
              <a:rPr lang="ru-RU" altLang="ru-RU"/>
              <a:t>3 основных аспекта интеллекта</a:t>
            </a:r>
          </a:p>
        </p:txBody>
      </p:sp>
      <p:sp>
        <p:nvSpPr>
          <p:cNvPr id="16387" name="Объект 2">
            <a:extLst>
              <a:ext uri="{FF2B5EF4-FFF2-40B4-BE49-F238E27FC236}">
                <a16:creationId xmlns:a16="http://schemas.microsoft.com/office/drawing/2014/main" id="{0F58E33C-1C90-4D50-B32B-D268B4DF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5" y="2349502"/>
            <a:ext cx="7354887" cy="3776663"/>
          </a:xfrm>
        </p:spPr>
        <p:txBody>
          <a:bodyPr/>
          <a:lstStyle/>
          <a:p>
            <a:r>
              <a:rPr lang="ru-RU" altLang="ru-RU"/>
              <a:t>Познавательная способность</a:t>
            </a:r>
          </a:p>
          <a:p>
            <a:r>
              <a:rPr lang="ru-RU" altLang="ru-RU"/>
              <a:t>Способность к суждениям, умозаключениям</a:t>
            </a:r>
          </a:p>
          <a:p>
            <a:r>
              <a:rPr lang="ru-RU" altLang="ru-RU"/>
              <a:t>Креативность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id="{9798B5FD-FB76-4898-8778-B564737B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развития способностей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18EBE02E-F8B3-4DE4-ADFE-5BCDE26C5A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2"/>
          <a:ext cx="840108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5">
            <a:extLst>
              <a:ext uri="{FF2B5EF4-FFF2-40B4-BE49-F238E27FC236}">
                <a16:creationId xmlns:a16="http://schemas.microsoft.com/office/drawing/2014/main" id="{361BB8D5-2111-41D9-A415-0710AF35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115890"/>
            <a:ext cx="8878887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3">
            <a:extLst>
              <a:ext uri="{FF2B5EF4-FFF2-40B4-BE49-F238E27FC236}">
                <a16:creationId xmlns:a16="http://schemas.microsoft.com/office/drawing/2014/main" id="{484CB624-4E7A-42F3-B312-912AB82A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59055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4">
            <a:extLst>
              <a:ext uri="{FF2B5EF4-FFF2-40B4-BE49-F238E27FC236}">
                <a16:creationId xmlns:a16="http://schemas.microsoft.com/office/drawing/2014/main" id="{DD526DF8-377E-4B60-AFD3-2031828D8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781302"/>
            <a:ext cx="20716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9514C246-65B3-47CF-9210-6088A9A1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9" name="Объект 2">
            <a:extLst>
              <a:ext uri="{FF2B5EF4-FFF2-40B4-BE49-F238E27FC236}">
                <a16:creationId xmlns:a16="http://schemas.microsoft.com/office/drawing/2014/main" id="{A3191384-FF42-4C6F-9929-058E8280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60" name="Рисунок 3">
            <a:extLst>
              <a:ext uri="{FF2B5EF4-FFF2-40B4-BE49-F238E27FC236}">
                <a16:creationId xmlns:a16="http://schemas.microsoft.com/office/drawing/2014/main" id="{74561AA3-080F-431D-BE0B-326A63473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" y="3781427"/>
            <a:ext cx="460216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>
            <a:extLst>
              <a:ext uri="{FF2B5EF4-FFF2-40B4-BE49-F238E27FC236}">
                <a16:creationId xmlns:a16="http://schemas.microsoft.com/office/drawing/2014/main" id="{45689ECA-7B93-481D-9A67-385FDCF2C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476250"/>
            <a:ext cx="456247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5">
            <a:extLst>
              <a:ext uri="{FF2B5EF4-FFF2-40B4-BE49-F238E27FC236}">
                <a16:creationId xmlns:a16="http://schemas.microsoft.com/office/drawing/2014/main" id="{BC69425A-6E25-4CCE-AA13-4067A3C5F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3748088"/>
            <a:ext cx="4313237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8B2EAE15-DD29-48BD-A9FA-3E6E4B75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3" name="Объект 2">
            <a:extLst>
              <a:ext uri="{FF2B5EF4-FFF2-40B4-BE49-F238E27FC236}">
                <a16:creationId xmlns:a16="http://schemas.microsoft.com/office/drawing/2014/main" id="{E77DCDF7-5211-4BB8-9295-1736CCF59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4" name="Рисунок 4">
            <a:extLst>
              <a:ext uri="{FF2B5EF4-FFF2-40B4-BE49-F238E27FC236}">
                <a16:creationId xmlns:a16="http://schemas.microsoft.com/office/drawing/2014/main" id="{21FB0229-EFD4-4088-9BFF-00FFCE12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5" y="3498850"/>
            <a:ext cx="4986337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3">
            <a:extLst>
              <a:ext uri="{FF2B5EF4-FFF2-40B4-BE49-F238E27FC236}">
                <a16:creationId xmlns:a16="http://schemas.microsoft.com/office/drawing/2014/main" id="{1BF40DC0-D3CF-45B2-B02B-BCE0895EC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40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>
            <a:extLst>
              <a:ext uri="{FF2B5EF4-FFF2-40B4-BE49-F238E27FC236}">
                <a16:creationId xmlns:a16="http://schemas.microsoft.com/office/drawing/2014/main" id="{9017A88C-5E23-447F-8E06-85C072734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5" y="2873377"/>
            <a:ext cx="45164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>
            <a:extLst>
              <a:ext uri="{FF2B5EF4-FFF2-40B4-BE49-F238E27FC236}">
                <a16:creationId xmlns:a16="http://schemas.microsoft.com/office/drawing/2014/main" id="{3885A7EC-3989-43D2-8C72-F402A801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1508" name="Объект 2">
            <a:extLst>
              <a:ext uri="{FF2B5EF4-FFF2-40B4-BE49-F238E27FC236}">
                <a16:creationId xmlns:a16="http://schemas.microsoft.com/office/drawing/2014/main" id="{3C55D801-8508-4AAD-95D8-89AAC1A6D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9" name="Рисунок 5">
            <a:extLst>
              <a:ext uri="{FF2B5EF4-FFF2-40B4-BE49-F238E27FC236}">
                <a16:creationId xmlns:a16="http://schemas.microsoft.com/office/drawing/2014/main" id="{AD59D404-2861-418C-9FFA-990402438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48275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еонид\Desktop\6238_1258700265.jpg">
            <a:extLst>
              <a:ext uri="{FF2B5EF4-FFF2-40B4-BE49-F238E27FC236}">
                <a16:creationId xmlns:a16="http://schemas.microsoft.com/office/drawing/2014/main" id="{25EB6A5C-4CCA-4622-87EA-73912312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>
            <a:extLst>
              <a:ext uri="{FF2B5EF4-FFF2-40B4-BE49-F238E27FC236}">
                <a16:creationId xmlns:a16="http://schemas.microsoft.com/office/drawing/2014/main" id="{8AF56AE8-2ECA-4C2B-AD6A-536C9833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42877"/>
            <a:ext cx="8229600" cy="796925"/>
          </a:xfrm>
        </p:spPr>
        <p:txBody>
          <a:bodyPr/>
          <a:lstStyle/>
          <a:p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Мифы</a:t>
            </a:r>
          </a:p>
        </p:txBody>
      </p:sp>
      <p:sp>
        <p:nvSpPr>
          <p:cNvPr id="4100" name="Содержимое 2">
            <a:extLst>
              <a:ext uri="{FF2B5EF4-FFF2-40B4-BE49-F238E27FC236}">
                <a16:creationId xmlns:a16="http://schemas.microsoft.com/office/drawing/2014/main" id="{58073389-4CF1-4CB4-9247-A99921D0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5" y="857252"/>
            <a:ext cx="8715375" cy="58578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в определённом возрасте «уходят»;</a:t>
            </a:r>
          </a:p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способности, одарённость развиваются в любой деятельности;</a:t>
            </a:r>
          </a:p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одарённость – это то, что заложено природой и «природа своё возьмёт»;</a:t>
            </a:r>
          </a:p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прямо отражают способности ребенка;</a:t>
            </a:r>
          </a:p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одаренность может определить только психолог;</a:t>
            </a:r>
          </a:p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одаренного ребенка сразу видно.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CC473AF3-3083-4995-B8FD-7182DA72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1" name="Объект 2">
            <a:extLst>
              <a:ext uri="{FF2B5EF4-FFF2-40B4-BE49-F238E27FC236}">
                <a16:creationId xmlns:a16="http://schemas.microsoft.com/office/drawing/2014/main" id="{F4BA31C5-6614-4D31-9E9A-1534008BE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2" name="Рисунок 3">
            <a:extLst>
              <a:ext uri="{FF2B5EF4-FFF2-40B4-BE49-F238E27FC236}">
                <a16:creationId xmlns:a16="http://schemas.microsoft.com/office/drawing/2014/main" id="{B6738B68-29CD-484F-B8BC-6253BC153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0" y="3343275"/>
            <a:ext cx="4408487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4">
            <a:extLst>
              <a:ext uri="{FF2B5EF4-FFF2-40B4-BE49-F238E27FC236}">
                <a16:creationId xmlns:a16="http://schemas.microsoft.com/office/drawing/2014/main" id="{EAD89B47-A0A3-4878-BF09-E8BD3E2EA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7656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80D27579-62FB-471D-948E-4781DEBB1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Заголовок 1">
            <a:extLst>
              <a:ext uri="{FF2B5EF4-FFF2-40B4-BE49-F238E27FC236}">
                <a16:creationId xmlns:a16="http://schemas.microsoft.com/office/drawing/2014/main" id="{288BC2A4-A2BA-4525-A1E3-52BE59D8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7" y="0"/>
            <a:ext cx="8429625" cy="357188"/>
          </a:xfrm>
        </p:spPr>
        <p:txBody>
          <a:bodyPr/>
          <a:lstStyle/>
          <a:p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типов способностей или одаренности  </a:t>
            </a:r>
            <a:endParaRPr lang="ru-RU" altLang="ru-RU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6D0B67B8-50FD-4CDB-A95D-8CB5619FB2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4282" y="357166"/>
          <a:ext cx="871543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60881B64-6102-4F46-92A4-9A215968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BD40E609-9A9C-415B-A7CC-06A81D92A6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1571613"/>
          <a:ext cx="822960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133B394D-72E1-4DC0-9E68-115926FC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907B7-A356-4764-A0AA-97B9FE69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6357938"/>
            <a:ext cx="7715250" cy="296862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 и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к а я  (социальная) о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 с т </a:t>
            </a:r>
            <a:r>
              <a:rPr lang="ru-RU" sz="2400" b="1" dirty="0" err="1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400" b="1" dirty="0">
                <a:solidFill>
                  <a:srgbClr val="B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B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>
            <a:extLst>
              <a:ext uri="{FF2B5EF4-FFF2-40B4-BE49-F238E27FC236}">
                <a16:creationId xmlns:a16="http://schemas.microsoft.com/office/drawing/2014/main" id="{EBBDBC80-E8EB-4961-A6FE-701AB05274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2976" y="285728"/>
          <a:ext cx="7715304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1378" name="Picture 2">
            <a:extLst>
              <a:ext uri="{FF2B5EF4-FFF2-40B4-BE49-F238E27FC236}">
                <a16:creationId xmlns:a16="http://schemas.microsoft.com/office/drawing/2014/main" id="{0CBB3F95-F7ED-4695-B2B0-B875A6C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lum brigh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4" y="4143382"/>
            <a:ext cx="22383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>
            <a:extLst>
              <a:ext uri="{FF2B5EF4-FFF2-40B4-BE49-F238E27FC236}">
                <a16:creationId xmlns:a16="http://schemas.microsoft.com/office/drawing/2014/main" id="{10E55915-F16F-46D7-85C8-BED941622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4CE02623-87A2-4C2D-8C92-1820D1CF39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1571613"/>
          <a:ext cx="822960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>
            <a:extLst>
              <a:ext uri="{FF2B5EF4-FFF2-40B4-BE49-F238E27FC236}">
                <a16:creationId xmlns:a16="http://schemas.microsoft.com/office/drawing/2014/main" id="{CB5F63E8-9CFF-4244-A70A-DEB28C122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Заголовок 1">
            <a:extLst>
              <a:ext uri="{FF2B5EF4-FFF2-40B4-BE49-F238E27FC236}">
                <a16:creationId xmlns:a16="http://schemas.microsoft.com/office/drawing/2014/main" id="{354C8584-3359-4340-9561-B2D4D79B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42875"/>
            <a:ext cx="8229600" cy="368300"/>
          </a:xfrm>
        </p:spPr>
        <p:txBody>
          <a:bodyPr/>
          <a:lstStyle/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Академическая одаренность</a:t>
            </a:r>
          </a:p>
        </p:txBody>
      </p:sp>
      <p:graphicFrame>
        <p:nvGraphicFramePr>
          <p:cNvPr id="5" name="Содержимое 4">
            <a:extLst>
              <a:ext uri="{FF2B5EF4-FFF2-40B4-BE49-F238E27FC236}">
                <a16:creationId xmlns:a16="http://schemas.microsoft.com/office/drawing/2014/main" id="{6E8C7036-0B6E-4622-A360-2C48EB2F70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2844" y="642918"/>
          <a:ext cx="8858312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285EF63-7787-4B11-8077-5B59B9B53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B7C519FF-467C-4627-BB30-A085B3E482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1571614"/>
          <a:ext cx="8229600" cy="392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2AEBFC1-C66B-4425-B639-968369C1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одержимое 5">
            <a:extLst>
              <a:ext uri="{FF2B5EF4-FFF2-40B4-BE49-F238E27FC236}">
                <a16:creationId xmlns:a16="http://schemas.microsoft.com/office/drawing/2014/main" id="{72356ED6-63A1-4D99-B569-265968A964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57166"/>
          <a:ext cx="8929718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700" name="Заголовок 1">
            <a:extLst>
              <a:ext uri="{FF2B5EF4-FFF2-40B4-BE49-F238E27FC236}">
                <a16:creationId xmlns:a16="http://schemas.microsoft.com/office/drawing/2014/main" id="{FB0100D1-38E7-4C21-890F-7AA8F891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142875"/>
            <a:ext cx="8229600" cy="368300"/>
          </a:xfrm>
        </p:spPr>
        <p:txBody>
          <a:bodyPr/>
          <a:lstStyle/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одаренность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B290B26-7375-4BAA-B335-680616E8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E5819D7E-D4AE-4F7D-87F6-2EA09744A8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1571613"/>
          <a:ext cx="8229600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E425A8CD-D59B-40B2-B9A7-7189FDCD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>
            <a:extLst>
              <a:ext uri="{FF2B5EF4-FFF2-40B4-BE49-F238E27FC236}">
                <a16:creationId xmlns:a16="http://schemas.microsoft.com/office/drawing/2014/main" id="{57FC5E7C-9731-4903-951B-62C1E3D6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300"/>
          </a:xfrm>
        </p:spPr>
        <p:txBody>
          <a:bodyPr/>
          <a:lstStyle/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Психомоторная одаренность</a:t>
            </a:r>
          </a:p>
        </p:txBody>
      </p:sp>
      <p:sp>
        <p:nvSpPr>
          <p:cNvPr id="31748" name="Содержимое 2">
            <a:extLst>
              <a:ext uri="{FF2B5EF4-FFF2-40B4-BE49-F238E27FC236}">
                <a16:creationId xmlns:a16="http://schemas.microsoft.com/office/drawing/2014/main" id="{266E10D9-6535-4F4C-AA30-08558E8CA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2" y="785813"/>
            <a:ext cx="5072063" cy="4614862"/>
          </a:xfrm>
        </p:spPr>
        <p:txBody>
          <a:bodyPr/>
          <a:lstStyle/>
          <a:p>
            <a:pPr marL="0" indent="542925" algn="just"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раскрывающих именно психомоторную (спортивную) одаренность в отечественной психологии и педагогике практически нет. В 2011 году защищено диссертационное исследование </a:t>
            </a:r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Шебеко Валентины Николаевны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«Формирование личности ребенка дошкольного возраста средствами физической культуры»</a:t>
            </a:r>
          </a:p>
          <a:p>
            <a:pPr marL="0" indent="542925" algn="just"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более ранних исследованиях утверждается, что спортивную одаренность очень легко обнаруживается специалистами в области физической культуры и спорта и «носители» спортивной одаренности как правило находятся в спецшколах, спортивных резервах.</a:t>
            </a:r>
          </a:p>
        </p:txBody>
      </p:sp>
      <p:pic>
        <p:nvPicPr>
          <p:cNvPr id="31749" name="Picture 2">
            <a:extLst>
              <a:ext uri="{FF2B5EF4-FFF2-40B4-BE49-F238E27FC236}">
                <a16:creationId xmlns:a16="http://schemas.microsoft.com/office/drawing/2014/main" id="{C178250F-66B9-40D6-B1A9-18046C5C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2" y="214313"/>
            <a:ext cx="10382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>
            <a:extLst>
              <a:ext uri="{FF2B5EF4-FFF2-40B4-BE49-F238E27FC236}">
                <a16:creationId xmlns:a16="http://schemas.microsoft.com/office/drawing/2014/main" id="{DD918ED5-E3A7-4D94-9013-535B06D16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90" y="4143375"/>
            <a:ext cx="22764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>
            <a:extLst>
              <a:ext uri="{FF2B5EF4-FFF2-40B4-BE49-F238E27FC236}">
                <a16:creationId xmlns:a16="http://schemas.microsoft.com/office/drawing/2014/main" id="{E95CB132-4F9E-4916-803C-F8F65135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7" y="2071690"/>
            <a:ext cx="12795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>
            <a:extLst>
              <a:ext uri="{FF2B5EF4-FFF2-40B4-BE49-F238E27FC236}">
                <a16:creationId xmlns:a16="http://schemas.microsoft.com/office/drawing/2014/main" id="{C65D766A-E872-4179-80FF-57F15CB3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572127"/>
            <a:ext cx="1665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6">
            <a:extLst>
              <a:ext uri="{FF2B5EF4-FFF2-40B4-BE49-F238E27FC236}">
                <a16:creationId xmlns:a16="http://schemas.microsoft.com/office/drawing/2014/main" id="{F5DA108C-0C98-407B-B0C3-06A5FAFB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1643063"/>
            <a:ext cx="135731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7">
            <a:extLst>
              <a:ext uri="{FF2B5EF4-FFF2-40B4-BE49-F238E27FC236}">
                <a16:creationId xmlns:a16="http://schemas.microsoft.com/office/drawing/2014/main" id="{1DA2264F-E21B-4B62-B0DC-D1166784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572125"/>
            <a:ext cx="14351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>
            <a:extLst>
              <a:ext uri="{FF2B5EF4-FFF2-40B4-BE49-F238E27FC236}">
                <a16:creationId xmlns:a16="http://schemas.microsoft.com/office/drawing/2014/main" id="{FDF0F105-E809-4266-8595-54EAFDD2E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>
            <a:extLst>
              <a:ext uri="{FF2B5EF4-FFF2-40B4-BE49-F238E27FC236}">
                <a16:creationId xmlns:a16="http://schemas.microsoft.com/office/drawing/2014/main" id="{34435C09-5CA5-4306-8C22-F67D03A4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Условия оптимального развития способностей</a:t>
            </a:r>
          </a:p>
        </p:txBody>
      </p:sp>
      <p:sp>
        <p:nvSpPr>
          <p:cNvPr id="5124" name="Объект 2">
            <a:extLst>
              <a:ext uri="{FF2B5EF4-FFF2-40B4-BE49-F238E27FC236}">
                <a16:creationId xmlns:a16="http://schemas.microsoft.com/office/drawing/2014/main" id="{E56E7E2E-0484-46ED-BB54-DC0BC89B2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/>
              <a:t>Психологический комфорт – «безопасность»</a:t>
            </a:r>
          </a:p>
          <a:p>
            <a:r>
              <a:rPr lang="ru-RU" altLang="ru-RU"/>
              <a:t>Ситуация сотрудничества семьи и школы (непротиворечивое отношение к учебной деятельности у родителей и у учителя)</a:t>
            </a:r>
          </a:p>
          <a:p>
            <a:r>
              <a:rPr lang="ru-RU" altLang="ru-RU"/>
              <a:t>Уважительное отношение значимых взрослых ко всему, что связано со знаниями (школа, учитель, урок, школьное задание)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id="{3CF1E550-5731-4CA7-AAE7-71878B802B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0063" y="714377"/>
          <a:ext cx="8229600" cy="560387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757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892">
                <a:tc>
                  <a:txBody>
                    <a:bodyPr/>
                    <a:lstStyle/>
                    <a:p>
                      <a:endParaRPr lang="ru-RU" sz="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ru-RU" sz="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Зрительно-моторная координация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Координация руки и глаза. Зрительный контроль в меньшей степени представлен, чем мышечный.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Точность и быстрый темп движений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Способность к выполнению точных и/или быстрых координированных движений и их комбинаций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Скорость реакции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Высокая скорость реакции, превосходящая характерные для возраста нормативы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Ловкость движений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Ловкость пальцев, ловскость рук, ловкость тела, точность движений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Выносливость при физическом и эмоциональном напряжении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Умение преодолевать физическую боль, выносливость при длительных физических нагрузках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>
                          <a:latin typeface="Times New Roman" pitchFamily="18" charset="0"/>
                          <a:cs typeface="Times New Roman" pitchFamily="18" charset="0"/>
                        </a:rPr>
                        <a:t>Способность в условиях эмоционального стресса (спортивное соревнование) не снижать результаты спортивных достижений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Кинестетическая память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Память на движения. Для выработки навыка движения требуется меньшее количество повторений.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6916">
                <a:tc gridSpan="2">
                  <a:txBody>
                    <a:bodyPr/>
                    <a:lstStyle/>
                    <a:p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Склонность и высокие достижения в таких видах деятельности как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хореография </a:t>
                      </a:r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(техника выполнения движений),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прикладные виды творчества </a:t>
                      </a:r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(вышивание, вязание, </a:t>
                      </a:r>
                      <a:r>
                        <a:rPr lang="ru-RU" sz="16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бисероплетение</a:t>
                      </a:r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 и т.д.),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 спорт </a:t>
                      </a:r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(техника выполнения),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музыка</a:t>
                      </a:r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 (техника исполнения музыкальных произведений),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плавание, черчение</a:t>
                      </a:r>
                      <a:r>
                        <a:rPr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268CDBA-AA9D-4764-AD11-8CC062009767}"/>
              </a:ext>
            </a:extLst>
          </p:cNvPr>
          <p:cNvSpPr txBox="1">
            <a:spLocks/>
          </p:cNvSpPr>
          <p:nvPr/>
        </p:nvSpPr>
        <p:spPr bwMode="auto">
          <a:xfrm>
            <a:off x="500063" y="285750"/>
            <a:ext cx="8229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Психомоторная (спортивная) одаренность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255007B5-8C18-4D21-90E0-3ED50C53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9A38F067-450C-4108-800C-CDF83AB95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1571614"/>
          <a:ext cx="8229600" cy="392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7BB0AE16-D55E-4B37-B3FC-8E5852AC12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750" y="142877"/>
          <a:ext cx="8572500" cy="653097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34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7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7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Художественная одаренность</a:t>
                      </a:r>
                    </a:p>
                  </a:txBody>
                  <a:tcPr marL="91439" marR="91439" marT="45724" marB="45724"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7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Способность к художественному отражению действительности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Художественная наблюдательность и впечатлительность.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Способность понимать настроение и выразительные особенности произведения искусства.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Умение видеть прекрасное в обычном.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Развитое эстетическое отношению к миру, эстетическое чувство.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Владение определенным способом(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ами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) художественного отражения действительности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Ладовое чувство (способность чувствовать эмоциональную выразительность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звуковысотного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движения), способность к слуховому представлению (воспроизведение мелодии по слуху), музыкально-ритмическое чувство (способность активно,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двигательно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переживать музыку, чувствовать эмоциональную выразительность музыкального ритма и точно воспроизводить последний).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Танец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Чувство ритма (ритмо-двигательные способности), пластичность, зрительно-моторная координация, кинестетическая память.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2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Живопись, графика, скульптура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Способность тонко различать цвета, способность целостного видения отображаемого объекта, способность остро чувствовать вертикальные и горизонтальные направления, точной оценки отклонения от опорных направлений, способность точной оценки пропорций, способность оценки "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светлотных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" отношений, способность к оценке перспективных сокращений, хорошо развитая зрительная память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6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Литература, сценическая деятельность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Понимание образного содержания произведения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Легкость образования ассоциаций между словами и образами представлений.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Чувствительность к ритмизации языковой ткани.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Способность переживать впечатление, вызванное словом, сильнее, чем впечатление, вызванное действительностью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B6BDE6F6-F9B7-4C11-8C30-A8E21C15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Содержимое 2">
            <a:extLst>
              <a:ext uri="{FF2B5EF4-FFF2-40B4-BE49-F238E27FC236}">
                <a16:creationId xmlns:a16="http://schemas.microsoft.com/office/drawing/2014/main" id="{6DED079B-10F0-4E5A-86D9-F955DF75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357188"/>
            <a:ext cx="8229600" cy="97155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Идентифицировать психомоторную и художественную одаренность могут специалисты в соответствующих сферах деятельности.</a:t>
            </a:r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D43889A0-7F7F-471D-BDE7-C22BA0C1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28717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>
            <a:extLst>
              <a:ext uri="{FF2B5EF4-FFF2-40B4-BE49-F238E27FC236}">
                <a16:creationId xmlns:a16="http://schemas.microsoft.com/office/drawing/2014/main" id="{C9B1CF08-F376-446B-A1B8-9CEC3D6D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5" y="4286250"/>
            <a:ext cx="38433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>
            <a:extLst>
              <a:ext uri="{FF2B5EF4-FFF2-40B4-BE49-F238E27FC236}">
                <a16:creationId xmlns:a16="http://schemas.microsoft.com/office/drawing/2014/main" id="{82057696-5E77-4916-A973-DB673E48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7" y="1143000"/>
            <a:ext cx="300037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>
            <a:extLst>
              <a:ext uri="{FF2B5EF4-FFF2-40B4-BE49-F238E27FC236}">
                <a16:creationId xmlns:a16="http://schemas.microsoft.com/office/drawing/2014/main" id="{0DB8C70F-5398-4DD2-AF05-6B6B0EFF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7" y="2714625"/>
            <a:ext cx="31337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>
            <a:extLst>
              <a:ext uri="{FF2B5EF4-FFF2-40B4-BE49-F238E27FC236}">
                <a16:creationId xmlns:a16="http://schemas.microsoft.com/office/drawing/2014/main" id="{C2D4D12D-DC33-4D77-91B0-EDF4D18A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7" y="4500565"/>
            <a:ext cx="241776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>
            <a:extLst>
              <a:ext uri="{FF2B5EF4-FFF2-40B4-BE49-F238E27FC236}">
                <a16:creationId xmlns:a16="http://schemas.microsoft.com/office/drawing/2014/main" id="{C582CD95-D709-4D76-A746-B1A37822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40" y="3000375"/>
            <a:ext cx="14303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>
            <a:extLst>
              <a:ext uri="{FF2B5EF4-FFF2-40B4-BE49-F238E27FC236}">
                <a16:creationId xmlns:a16="http://schemas.microsoft.com/office/drawing/2014/main" id="{A030BAFA-08F7-440C-90AF-A03F2265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>
            <a:extLst>
              <a:ext uri="{FF2B5EF4-FFF2-40B4-BE49-F238E27FC236}">
                <a16:creationId xmlns:a16="http://schemas.microsoft.com/office/drawing/2014/main" id="{B7D8D603-FE4E-4A49-BB7F-089BDC55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929188"/>
            <a:ext cx="194468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0DB95E6E-5BD3-4FA3-9089-B963C8B365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642920"/>
          <a:ext cx="8229600" cy="392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6869" name="Picture 2">
            <a:extLst>
              <a:ext uri="{FF2B5EF4-FFF2-40B4-BE49-F238E27FC236}">
                <a16:creationId xmlns:a16="http://schemas.microsoft.com/office/drawing/2014/main" id="{7C6511AD-007C-40B5-B6DE-682BB91D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2" y="4500565"/>
            <a:ext cx="21431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>
            <a:extLst>
              <a:ext uri="{FF2B5EF4-FFF2-40B4-BE49-F238E27FC236}">
                <a16:creationId xmlns:a16="http://schemas.microsoft.com/office/drawing/2014/main" id="{EB74998B-18B7-49D7-B6BD-47ACA5B7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7" y="4000500"/>
            <a:ext cx="18335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7F5778CA-7B24-40B6-8B55-C8A21C95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22282255-DC91-44BD-9223-4418E7232E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596" y="1571614"/>
          <a:ext cx="8229600" cy="392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>
            <a:extLst>
              <a:ext uri="{FF2B5EF4-FFF2-40B4-BE49-F238E27FC236}">
                <a16:creationId xmlns:a16="http://schemas.microsoft.com/office/drawing/2014/main" id="{45A9F089-1D5A-4342-967E-8918C507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Заголовок 1">
            <a:extLst>
              <a:ext uri="{FF2B5EF4-FFF2-40B4-BE49-F238E27FC236}">
                <a16:creationId xmlns:a16="http://schemas.microsoft.com/office/drawing/2014/main" id="{A2F94CCA-C546-4204-A9DB-CC6DFF49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/>
              <a:t>Можно ли предотвратить будущие проблемы одаренного ребенка?</a:t>
            </a:r>
          </a:p>
        </p:txBody>
      </p:sp>
      <p:sp>
        <p:nvSpPr>
          <p:cNvPr id="38916" name="Содержимое 2">
            <a:extLst>
              <a:ext uri="{FF2B5EF4-FFF2-40B4-BE49-F238E27FC236}">
                <a16:creationId xmlns:a16="http://schemas.microsoft.com/office/drawing/2014/main" id="{EF5D50D3-4EB0-48CE-AB46-B41738D90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2"/>
            <a:ext cx="8472488" cy="38576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2000" b="1">
                <a:solidFill>
                  <a:srgbClr val="FF0000"/>
                </a:solidFill>
              </a:rPr>
              <a:t>Ответ: «ДА!»</a:t>
            </a:r>
          </a:p>
          <a:p>
            <a:r>
              <a:rPr lang="ru-RU" altLang="ru-RU" sz="2000"/>
              <a:t>Родитель совместно с педагогами, психологом должен определить образовательные потребности своего ребенка или другими словами </a:t>
            </a:r>
            <a:r>
              <a:rPr lang="ru-RU" altLang="ru-RU" sz="2000" b="1">
                <a:solidFill>
                  <a:srgbClr val="FF0000"/>
                </a:solidFill>
              </a:rPr>
              <a:t>установить актуальный уровень развития способностей</a:t>
            </a:r>
            <a:r>
              <a:rPr lang="ru-RU" altLang="ru-RU" sz="2000"/>
              <a:t>. 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sz="2000"/>
          </a:p>
          <a:p>
            <a:pPr>
              <a:buFont typeface="Arial" panose="020B0604020202020204" pitchFamily="34" charset="0"/>
              <a:buNone/>
            </a:pPr>
            <a:r>
              <a:rPr lang="ru-RU" altLang="ru-RU" sz="2000"/>
              <a:t>Ответить на вопросы:</a:t>
            </a:r>
          </a:p>
          <a:p>
            <a:r>
              <a:rPr lang="ru-RU" altLang="ru-RU" sz="2000" b="1">
                <a:solidFill>
                  <a:srgbClr val="FF0000"/>
                </a:solidFill>
              </a:rPr>
              <a:t>Какие способности, достижения уже сейчас есть (по моему мнению, по мнению педагогов и других специалистов)? </a:t>
            </a:r>
          </a:p>
          <a:p>
            <a:r>
              <a:rPr lang="ru-RU" altLang="ru-RU" sz="2000" b="1">
                <a:solidFill>
                  <a:srgbClr val="FF0000"/>
                </a:solidFill>
              </a:rPr>
              <a:t>Какие условия позволят развить эти способности до уровня одаренности?</a:t>
            </a:r>
          </a:p>
          <a:p>
            <a:r>
              <a:rPr lang="ru-RU" altLang="ru-RU" sz="2000" b="1">
                <a:solidFill>
                  <a:srgbClr val="FF0000"/>
                </a:solidFill>
              </a:rPr>
              <a:t>Как школа, учителя могут мне помочь в этом?</a:t>
            </a:r>
          </a:p>
          <a:p>
            <a:endParaRPr lang="ru-RU" altLang="ru-RU" sz="2000"/>
          </a:p>
          <a:p>
            <a:pPr>
              <a:buFont typeface="Arial" panose="020B0604020202020204" pitchFamily="34" charset="0"/>
              <a:buNone/>
            </a:pPr>
            <a:endParaRPr lang="ru-RU" altLang="ru-RU" sz="2000"/>
          </a:p>
          <a:p>
            <a:endParaRPr lang="ru-RU" altLang="ru-RU" sz="2000"/>
          </a:p>
        </p:txBody>
      </p:sp>
      <p:pic>
        <p:nvPicPr>
          <p:cNvPr id="38917" name="Picture 2">
            <a:extLst>
              <a:ext uri="{FF2B5EF4-FFF2-40B4-BE49-F238E27FC236}">
                <a16:creationId xmlns:a16="http://schemas.microsoft.com/office/drawing/2014/main" id="{49F8653E-6862-4B56-B868-1E534D35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643438"/>
            <a:ext cx="15795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>
            <a:extLst>
              <a:ext uri="{FF2B5EF4-FFF2-40B4-BE49-F238E27FC236}">
                <a16:creationId xmlns:a16="http://schemas.microsoft.com/office/drawing/2014/main" id="{07DE4C39-2BD0-45C7-8B54-AD0FF3F5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Заголовок 1">
            <a:extLst>
              <a:ext uri="{FF2B5EF4-FFF2-40B4-BE49-F238E27FC236}">
                <a16:creationId xmlns:a16="http://schemas.microsoft.com/office/drawing/2014/main" id="{B710A1A5-62B7-40C7-8D71-838D0891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2" y="285750"/>
            <a:ext cx="5757863" cy="1143000"/>
          </a:xfrm>
        </p:spPr>
        <p:txBody>
          <a:bodyPr/>
          <a:lstStyle/>
          <a:p>
            <a:r>
              <a:rPr lang="ru-RU" altLang="ru-RU" sz="3200" b="1"/>
              <a:t>Основные   условия   развития потенциала   ребенка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D92745A6-C83D-4B1D-A2F8-FF1A8CFFD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2" y="2000250"/>
            <a:ext cx="8143875" cy="4357688"/>
          </a:xfrm>
        </p:spPr>
        <p:txBody>
          <a:bodyPr/>
          <a:lstStyle/>
          <a:p>
            <a:pPr marL="0" indent="361950">
              <a:buNone/>
              <a:defRPr/>
            </a:pPr>
            <a:r>
              <a:rPr lang="ru-RU" dirty="0"/>
              <a:t>Одаренному ребенку необходима помощь одаренного родителя, который умеет…</a:t>
            </a:r>
          </a:p>
          <a:p>
            <a:pPr>
              <a:buFont typeface="Arial" charset="0"/>
              <a:buNone/>
              <a:defRPr/>
            </a:pP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(1) </a:t>
            </a:r>
            <a:r>
              <a:rPr lang="ru-RU" dirty="0">
                <a:solidFill>
                  <a:srgbClr val="FF0000"/>
                </a:solidFill>
              </a:rPr>
              <a:t>распознать</a:t>
            </a:r>
            <a:r>
              <a:rPr lang="ru-RU" dirty="0"/>
              <a:t> детскую одаренность, </a:t>
            </a:r>
          </a:p>
          <a:p>
            <a:pPr>
              <a:buFont typeface="Arial" charset="0"/>
              <a:buNone/>
              <a:defRPr/>
            </a:pPr>
            <a:r>
              <a:rPr lang="ru-RU" dirty="0"/>
              <a:t>    (2) </a:t>
            </a:r>
            <a:r>
              <a:rPr lang="ru-RU" dirty="0">
                <a:solidFill>
                  <a:srgbClr val="FF0000"/>
                </a:solidFill>
              </a:rPr>
              <a:t>готов к активному взаимодействию </a:t>
            </a:r>
            <a:r>
              <a:rPr lang="ru-RU" dirty="0"/>
              <a:t>с образовательным учреждением и </a:t>
            </a:r>
            <a:br>
              <a:rPr lang="ru-RU" dirty="0"/>
            </a:br>
            <a:r>
              <a:rPr lang="ru-RU" dirty="0"/>
              <a:t>(3) </a:t>
            </a:r>
            <a:r>
              <a:rPr lang="ru-RU" dirty="0">
                <a:solidFill>
                  <a:srgbClr val="FF0000"/>
                </a:solidFill>
              </a:rPr>
              <a:t>прилагает усилия </a:t>
            </a:r>
            <a:r>
              <a:rPr lang="ru-RU" dirty="0"/>
              <a:t>для создания условий развития потенциала своего ребенка.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D7EEF133-AB1A-4A4D-A570-7A723B2C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30718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5EBBADCD-83F7-470A-98B7-0691A175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232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9">
            <a:extLst>
              <a:ext uri="{FF2B5EF4-FFF2-40B4-BE49-F238E27FC236}">
                <a16:creationId xmlns:a16="http://schemas.microsoft.com/office/drawing/2014/main" id="{5A8EA0DD-DD3D-4FA2-BEF0-D5E86DE97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6429375"/>
            <a:ext cx="973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959B9663-5250-44EC-899C-1E894B8D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>
            <a:extLst>
              <a:ext uri="{FF2B5EF4-FFF2-40B4-BE49-F238E27FC236}">
                <a16:creationId xmlns:a16="http://schemas.microsoft.com/office/drawing/2014/main" id="{4CF3CBC7-76B5-434E-8698-62D78773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688" y="274638"/>
            <a:ext cx="5715000" cy="582612"/>
          </a:xfrm>
        </p:spPr>
        <p:txBody>
          <a:bodyPr/>
          <a:lstStyle/>
          <a:p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одаренных – проблема педагогической практики</a:t>
            </a:r>
          </a:p>
        </p:txBody>
      </p:sp>
      <p:sp>
        <p:nvSpPr>
          <p:cNvPr id="12292" name="Содержимое 2">
            <a:extLst>
              <a:ext uri="{FF2B5EF4-FFF2-40B4-BE49-F238E27FC236}">
                <a16:creationId xmlns:a16="http://schemas.microsoft.com/office/drawing/2014/main" id="{D7EEA248-A555-497D-AB59-B9559DC97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8" y="928688"/>
            <a:ext cx="5715000" cy="5715000"/>
          </a:xfrm>
        </p:spPr>
        <p:txBody>
          <a:bodyPr/>
          <a:lstStyle/>
          <a:p>
            <a:pPr marL="0" indent="539750" algn="just">
              <a:buNone/>
            </a:pPr>
            <a:r>
              <a:rPr lang="ru-RU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школьные годы Эйнштейн зарекомендовал себя замкнутым, ленивым, медлительным и почти ни на что не способным. Одноклассники смеялись над ним, а учителя говорили, что из Альберта никогда и ничего путного не выйдет. И несмотря на всю его любовь к математике, оценки у Альберта были плохими. Даже очень плохими – настолько, что ему пришлось уйти из школы в 15 лет, так и не получив аттестата. </a:t>
            </a:r>
          </a:p>
          <a:p>
            <a:pPr marL="0" indent="539750" algn="ctr">
              <a:buNone/>
            </a:pPr>
            <a:r>
              <a:rPr lang="ru-RU" altLang="ru-RU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Правда…, в отличие от многих других двоечников, Эйнштейн сделал множество открытий, стал доктором двадцати университетов мира и получил Нобелевскую премию.</a:t>
            </a: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656AB39A-926B-4A8F-BC6C-9613627C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2"/>
            <a:ext cx="2500312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>
            <a:extLst>
              <a:ext uri="{FF2B5EF4-FFF2-40B4-BE49-F238E27FC236}">
                <a16:creationId xmlns:a16="http://schemas.microsoft.com/office/drawing/2014/main" id="{0F406862-E0B2-4987-A350-9CC8B914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5" y="4143377"/>
            <a:ext cx="290988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Прямоугольник 6">
            <a:extLst>
              <a:ext uri="{FF2B5EF4-FFF2-40B4-BE49-F238E27FC236}">
                <a16:creationId xmlns:a16="http://schemas.microsoft.com/office/drawing/2014/main" id="{F6DCD37B-BF5A-44B6-AD55-717A4574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9865"/>
            <a:ext cx="973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F2C0E1EB-C182-4747-93DA-827CC929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CEBE2A0B-EA8C-46A6-B7AA-5ED49091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2" y="214313"/>
            <a:ext cx="17367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B3056377-5FCA-4E3D-9607-FEDE8F37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285752"/>
            <a:ext cx="5543550" cy="582613"/>
          </a:xfrm>
        </p:spPr>
        <p:txBody>
          <a:bodyPr/>
          <a:lstStyle/>
          <a:p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одаренных – проблема педагогической практики</a:t>
            </a:r>
            <a:endParaRPr lang="ru-RU" altLang="ru-RU" sz="2400"/>
          </a:p>
        </p:txBody>
      </p:sp>
      <p:sp>
        <p:nvSpPr>
          <p:cNvPr id="13315" name="Содержимое 2">
            <a:extLst>
              <a:ext uri="{FF2B5EF4-FFF2-40B4-BE49-F238E27FC236}">
                <a16:creationId xmlns:a16="http://schemas.microsoft.com/office/drawing/2014/main" id="{F774BFB1-B135-4805-BA0D-C9842CF22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071565"/>
            <a:ext cx="4786312" cy="5572125"/>
          </a:xfrm>
        </p:spPr>
        <p:txBody>
          <a:bodyPr/>
          <a:lstStyle/>
          <a:p>
            <a:pPr marL="0" indent="355600" algn="just">
              <a:buNone/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В 12 лет Константин поступает в гимназию, но учеба ему не дается, в том числе и из-за плохого слуха. Мальчик замыкается в себе и 15 лет его отчисляют из гимназии за неуспеваемость и плохое поведение. Он начинает заниматься образованием самостоятельно. </a:t>
            </a:r>
          </a:p>
          <a:p>
            <a:pPr marL="0" indent="355600" algn="just">
              <a:buNone/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Единственными друзьями мальчика становятся книги. В отличие от гимназических учителей книги щедро оделяют его знаниями и никогда не делают ни малейших упреков. </a:t>
            </a:r>
          </a:p>
          <a:p>
            <a:pPr marL="0" indent="355600" algn="just">
              <a:buNone/>
            </a:pPr>
            <a:endParaRPr lang="ru-RU" altLang="ru-RU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Вопреки прогнозам учителей через несколько десятилетий деятельности Циолковского человек вышел в космос.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616535-77BE-4688-BDD9-244FFE85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5500690"/>
            <a:ext cx="32146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Циолковский Константин Эдуардович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основоположник современной космонавтики и ракетной техники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25850ADE-92A0-4E6C-83A3-982AB9DA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2" y="214313"/>
            <a:ext cx="135731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7A0932B-8424-42AB-BE87-0ADD81A1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571750"/>
            <a:ext cx="2298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Прямоугольник 8">
            <a:extLst>
              <a:ext uri="{FF2B5EF4-FFF2-40B4-BE49-F238E27FC236}">
                <a16:creationId xmlns:a16="http://schemas.microsoft.com/office/drawing/2014/main" id="{0DAA0F27-702E-442A-A73F-120071F22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2250"/>
            <a:ext cx="973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>
            <a:extLst>
              <a:ext uri="{FF2B5EF4-FFF2-40B4-BE49-F238E27FC236}">
                <a16:creationId xmlns:a16="http://schemas.microsoft.com/office/drawing/2014/main" id="{759E91EE-FF67-4A10-82CC-2A47114C7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Содержимое 2">
            <a:extLst>
              <a:ext uri="{FF2B5EF4-FFF2-40B4-BE49-F238E27FC236}">
                <a16:creationId xmlns:a16="http://schemas.microsoft.com/office/drawing/2014/main" id="{404ED1E4-A96A-44A0-8B76-FB7625C72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68592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 сложилась бы судьба этих людей, если бы они были учились в школе 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века?</a:t>
            </a:r>
          </a:p>
        </p:txBody>
      </p:sp>
      <p:sp>
        <p:nvSpPr>
          <p:cNvPr id="9220" name="Прямоугольник 3">
            <a:extLst>
              <a:ext uri="{FF2B5EF4-FFF2-40B4-BE49-F238E27FC236}">
                <a16:creationId xmlns:a16="http://schemas.microsoft.com/office/drawing/2014/main" id="{BBA82AF7-3A52-43D7-946A-85EC5953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19865"/>
            <a:ext cx="1087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Arial" panose="020B0604020202020204" pitchFamily="34" charset="0"/>
              </a:rPr>
              <a:t>Слайд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22BBEF0B-2F46-48CF-B210-81801941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4D33C599-4E61-4611-B280-1CB9C0A94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7910B70F-AD1B-4E8B-809E-9AD278BA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0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EF7EF20D-8098-49AD-8F58-FF0F64C9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267" name="Содержимое 2">
            <a:extLst>
              <a:ext uri="{FF2B5EF4-FFF2-40B4-BE49-F238E27FC236}">
                <a16:creationId xmlns:a16="http://schemas.microsoft.com/office/drawing/2014/main" id="{8237555D-1AF9-4AF3-BF35-9C40AF94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BAA69496-D89A-42D6-9A8F-2209C45F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1684</Words>
  <Application>Microsoft Office PowerPoint</Application>
  <PresentationFormat>Экран (4:3)</PresentationFormat>
  <Paragraphs>167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Тема Office</vt:lpstr>
      <vt:lpstr>Как определить склонности и способности своего ребенка?</vt:lpstr>
      <vt:lpstr>Мифы</vt:lpstr>
      <vt:lpstr>Условия оптимального развития способностей</vt:lpstr>
      <vt:lpstr>Презентация PowerPoint</vt:lpstr>
      <vt:lpstr>Идентификация одаренных – проблема педагогической практики</vt:lpstr>
      <vt:lpstr>Идентификация одаренных – проблема педагогической практики</vt:lpstr>
      <vt:lpstr>Презентация PowerPoint</vt:lpstr>
      <vt:lpstr>Презентация PowerPoint</vt:lpstr>
      <vt:lpstr>Презентация PowerPoint</vt:lpstr>
      <vt:lpstr>Ступени развития способностей</vt:lpstr>
      <vt:lpstr>П р и т ч а</vt:lpstr>
      <vt:lpstr>Мнение ученых</vt:lpstr>
      <vt:lpstr>Кто такой способный ребенок?</vt:lpstr>
      <vt:lpstr>3 основных аспекта интеллекта</vt:lpstr>
      <vt:lpstr>Уровни развития способностей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типов способностей или одаренности  </vt:lpstr>
      <vt:lpstr>Презентация PowerPoint</vt:lpstr>
      <vt:lpstr>Л и д е р с к а я  (социальная) о д а р е н н о с т ь </vt:lpstr>
      <vt:lpstr>Презентация PowerPoint</vt:lpstr>
      <vt:lpstr>Академическая одаренность</vt:lpstr>
      <vt:lpstr>Презентация PowerPoint</vt:lpstr>
      <vt:lpstr>Интеллектуальная одаренность</vt:lpstr>
      <vt:lpstr>Презентация PowerPoint</vt:lpstr>
      <vt:lpstr>Психомоторная одаренность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Можно ли предотвратить будущие проблемы одаренного ребенка?</vt:lpstr>
      <vt:lpstr>Основные   условия   развития потенциала   ребенка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Леонид</dc:creator>
  <cp:lastModifiedBy>Михаил В. Малышев</cp:lastModifiedBy>
  <cp:revision>1726</cp:revision>
  <dcterms:created xsi:type="dcterms:W3CDTF">2011-03-07T08:05:13Z</dcterms:created>
  <dcterms:modified xsi:type="dcterms:W3CDTF">2018-12-20T03:34:58Z</dcterms:modified>
</cp:coreProperties>
</file>